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60" r:id="rId4"/>
    <p:sldId id="262" r:id="rId5"/>
    <p:sldId id="287" r:id="rId6"/>
    <p:sldId id="288" r:id="rId7"/>
    <p:sldId id="289" r:id="rId8"/>
    <p:sldId id="290" r:id="rId9"/>
    <p:sldId id="286" r:id="rId10"/>
    <p:sldId id="292" r:id="rId11"/>
    <p:sldId id="293" r:id="rId12"/>
    <p:sldId id="294" r:id="rId13"/>
  </p:sldIdLst>
  <p:sldSz cx="12192000" cy="6858000"/>
  <p:notesSz cx="10021888" cy="6888163"/>
  <p:embeddedFontLst>
    <p:embeddedFont>
      <p:font typeface="ONE 모바일고딕 Title" panose="00000500000000000000" pitchFamily="2" charset="-127"/>
      <p:regular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ONE 모바일고딕 Bold" panose="00000800000000000000" pitchFamily="2" charset="-127"/>
      <p:bold r:id="rId21"/>
    </p:embeddedFont>
    <p:embeddedFont>
      <p:font typeface="맑은 고딕" panose="020B0503020000020004" pitchFamily="50" charset="-127"/>
      <p:regular r:id="rId22"/>
      <p:bold r:id="rId23"/>
    </p:embeddedFont>
    <p:embeddedFont>
      <p:font typeface="G마켓 산스 Bold" panose="02000000000000000000" pitchFamily="50" charset="-127"/>
      <p:regular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8480"/>
    <a:srgbClr val="E1E1E1"/>
    <a:srgbClr val="F0F0F0"/>
    <a:srgbClr val="E99C11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AB8B9C-ECA2-4DFC-A0A3-4E82C12363FF}" v="54" dt="2023-11-09T15:31:00.397"/>
    <p1510:client id="{818E3932-78D5-42E0-8811-954F0B53FB57}" v="55" dt="2023-11-08T15:42:10.179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76307" autoAdjust="0"/>
  </p:normalViewPr>
  <p:slideViewPr>
    <p:cSldViewPr snapToGrid="0">
      <p:cViewPr varScale="1">
        <p:scale>
          <a:sx n="119" d="100"/>
          <a:sy n="119" d="100"/>
        </p:scale>
        <p:origin x="102" y="138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23" Type="http://schemas.openxmlformats.org/officeDocument/2006/relationships/font" Target="fonts/font8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7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22AB8B9C-ECA2-4DFC-A0A3-4E82C12363FF}"/>
    <pc:docChg chg="undo custSel addSld delSld modSld">
      <pc:chgData name="Dongju kim" userId="a637c5ad9c8e7177" providerId="LiveId" clId="{22AB8B9C-ECA2-4DFC-A0A3-4E82C12363FF}" dt="2023-11-09T15:31:43.712" v="261" actId="6549"/>
      <pc:docMkLst>
        <pc:docMk/>
      </pc:docMkLst>
      <pc:sldChg chg="modSp mod">
        <pc:chgData name="Dongju kim" userId="a637c5ad9c8e7177" providerId="LiveId" clId="{22AB8B9C-ECA2-4DFC-A0A3-4E82C12363FF}" dt="2023-11-09T15:10:23.655" v="2" actId="14100"/>
        <pc:sldMkLst>
          <pc:docMk/>
          <pc:sldMk cId="3779494914" sldId="257"/>
        </pc:sldMkLst>
        <pc:spChg chg="mod">
          <ac:chgData name="Dongju kim" userId="a637c5ad9c8e7177" providerId="LiveId" clId="{22AB8B9C-ECA2-4DFC-A0A3-4E82C12363FF}" dt="2023-11-09T15:10:23.655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4.612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9.39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2AB8B9C-ECA2-4DFC-A0A3-4E82C12363FF}" dt="2023-11-09T15:10:39.116" v="3"/>
        <pc:sldMkLst>
          <pc:docMk/>
          <pc:sldMk cId="2795672102" sldId="260"/>
        </pc:sldMkLst>
        <pc:spChg chg="mod">
          <ac:chgData name="Dongju kim" userId="a637c5ad9c8e7177" providerId="LiveId" clId="{22AB8B9C-ECA2-4DFC-A0A3-4E82C12363FF}" dt="2023-11-09T15:10:39.116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826143929" sldId="261"/>
        </pc:sldMkLst>
      </pc:sldChg>
      <pc:sldChg chg="addSp delSp modSp mod">
        <pc:chgData name="Dongju kim" userId="a637c5ad9c8e7177" providerId="LiveId" clId="{22AB8B9C-ECA2-4DFC-A0A3-4E82C12363FF}" dt="2023-11-09T15:12:08.366" v="20" actId="20577"/>
        <pc:sldMkLst>
          <pc:docMk/>
          <pc:sldMk cId="1649304283" sldId="262"/>
        </pc:sldMkLst>
        <pc:spChg chg="mod">
          <ac:chgData name="Dongju kim" userId="a637c5ad9c8e7177" providerId="LiveId" clId="{22AB8B9C-ECA2-4DFC-A0A3-4E82C12363FF}" dt="2023-11-09T15:11:05.704" v="6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53.70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2:08.366" v="20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1:58.302" v="16" actId="20577"/>
          <ac:spMkLst>
            <pc:docMk/>
            <pc:sldMk cId="1649304283" sldId="262"/>
            <ac:spMk id="5" creationId="{37EB967D-0487-02BA-F96D-5327239CCA39}"/>
          </ac:spMkLst>
        </pc:spChg>
        <pc:grpChg chg="del">
          <ac:chgData name="Dongju kim" userId="a637c5ad9c8e7177" providerId="LiveId" clId="{22AB8B9C-ECA2-4DFC-A0A3-4E82C12363FF}" dt="2023-11-09T15:11:23.360" v="8" actId="478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22AB8B9C-ECA2-4DFC-A0A3-4E82C12363FF}" dt="2023-11-09T15:11:49.017" v="15" actId="14100"/>
          <ac:picMkLst>
            <pc:docMk/>
            <pc:sldMk cId="1649304283" sldId="262"/>
            <ac:picMk id="7" creationId="{FC776726-CC4E-C53E-4A64-3D4A4C05A63F}"/>
          </ac:picMkLst>
        </pc:pic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516305363" sldId="279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2829657222" sldId="280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643063969" sldId="281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535351876" sldId="282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811140508" sldId="283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750104961" sldId="284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724238118" sldId="285"/>
        </pc:sldMkLst>
      </pc:sldChg>
      <pc:sldChg chg="delSp modSp mod">
        <pc:chgData name="Dongju kim" userId="a637c5ad9c8e7177" providerId="LiveId" clId="{22AB8B9C-ECA2-4DFC-A0A3-4E82C12363FF}" dt="2023-11-09T15:31:43.712" v="261" actId="6549"/>
        <pc:sldMkLst>
          <pc:docMk/>
          <pc:sldMk cId="854188704" sldId="286"/>
        </pc:sldMkLst>
        <pc:spChg chg="mod">
          <ac:chgData name="Dongju kim" userId="a637c5ad9c8e7177" providerId="LiveId" clId="{22AB8B9C-ECA2-4DFC-A0A3-4E82C12363FF}" dt="2023-11-09T15:20:30.078" v="104" actId="14100"/>
          <ac:spMkLst>
            <pc:docMk/>
            <pc:sldMk cId="854188704" sldId="286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9:51.483" v="99"/>
          <ac:spMkLst>
            <pc:docMk/>
            <pc:sldMk cId="854188704" sldId="286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21:20.174" v="12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31:43.712" v="261" actId="6549"/>
          <ac:spMkLst>
            <pc:docMk/>
            <pc:sldMk cId="854188704" sldId="286"/>
            <ac:spMk id="8" creationId="{4A264D11-E804-C9F0-F2D5-B228D072FAFC}"/>
          </ac:spMkLst>
        </pc:spChg>
        <pc:spChg chg="del">
          <ac:chgData name="Dongju kim" userId="a637c5ad9c8e7177" providerId="LiveId" clId="{22AB8B9C-ECA2-4DFC-A0A3-4E82C12363FF}" dt="2023-11-09T15:20:50.823" v="106" actId="478"/>
          <ac:spMkLst>
            <pc:docMk/>
            <pc:sldMk cId="854188704" sldId="286"/>
            <ac:spMk id="9" creationId="{65D556D1-B5F5-D737-0737-05A5016EE6D9}"/>
          </ac:spMkLst>
        </pc:spChg>
      </pc:sldChg>
      <pc:sldChg chg="addSp delSp modSp add mod">
        <pc:chgData name="Dongju kim" userId="a637c5ad9c8e7177" providerId="LiveId" clId="{22AB8B9C-ECA2-4DFC-A0A3-4E82C12363FF}" dt="2023-11-09T15:29:43.522" v="233" actId="6549"/>
        <pc:sldMkLst>
          <pc:docMk/>
          <pc:sldMk cId="261898380" sldId="287"/>
        </pc:sldMkLst>
        <pc:spChg chg="mod">
          <ac:chgData name="Dongju kim" userId="a637c5ad9c8e7177" providerId="LiveId" clId="{22AB8B9C-ECA2-4DFC-A0A3-4E82C12363FF}" dt="2023-11-09T15:29:43.522" v="233" actId="6549"/>
          <ac:spMkLst>
            <pc:docMk/>
            <pc:sldMk cId="261898380" sldId="287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2:53.319" v="26" actId="6549"/>
          <ac:spMkLst>
            <pc:docMk/>
            <pc:sldMk cId="261898380" sldId="287"/>
            <ac:spMk id="5" creationId="{37EB967D-0487-02BA-F96D-5327239CCA39}"/>
          </ac:spMkLst>
        </pc:spChg>
        <pc:picChg chg="del">
          <ac:chgData name="Dongju kim" userId="a637c5ad9c8e7177" providerId="LiveId" clId="{22AB8B9C-ECA2-4DFC-A0A3-4E82C12363FF}" dt="2023-11-09T15:13:58.550" v="38" actId="478"/>
          <ac:picMkLst>
            <pc:docMk/>
            <pc:sldMk cId="261898380" sldId="287"/>
            <ac:picMk id="7" creationId="{FC776726-CC4E-C53E-4A64-3D4A4C05A63F}"/>
          </ac:picMkLst>
        </pc:picChg>
        <pc:picChg chg="add mod">
          <ac:chgData name="Dongju kim" userId="a637c5ad9c8e7177" providerId="LiveId" clId="{22AB8B9C-ECA2-4DFC-A0A3-4E82C12363FF}" dt="2023-11-09T15:14:01.388" v="39" actId="1076"/>
          <ac:picMkLst>
            <pc:docMk/>
            <pc:sldMk cId="261898380" sldId="287"/>
            <ac:picMk id="2050" creationId="{42E63B56-A219-D50F-0453-5796089F1F4D}"/>
          </ac:picMkLst>
        </pc:picChg>
      </pc:sldChg>
      <pc:sldChg chg="addSp delSp modSp add mod">
        <pc:chgData name="Dongju kim" userId="a637c5ad9c8e7177" providerId="LiveId" clId="{22AB8B9C-ECA2-4DFC-A0A3-4E82C12363FF}" dt="2023-11-09T15:30:42.720" v="237" actId="20577"/>
        <pc:sldMkLst>
          <pc:docMk/>
          <pc:sldMk cId="3126020371" sldId="288"/>
        </pc:sldMkLst>
        <pc:spChg chg="mod">
          <ac:chgData name="Dongju kim" userId="a637c5ad9c8e7177" providerId="LiveId" clId="{22AB8B9C-ECA2-4DFC-A0A3-4E82C12363FF}" dt="2023-11-09T15:30:42.720" v="237" actId="20577"/>
          <ac:spMkLst>
            <pc:docMk/>
            <pc:sldMk cId="3126020371" sldId="288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4:40.759" v="42"/>
          <ac:spMkLst>
            <pc:docMk/>
            <pc:sldMk cId="3126020371" sldId="288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17:05.091" v="57" actId="1076"/>
          <ac:spMkLst>
            <pc:docMk/>
            <pc:sldMk cId="3126020371" sldId="288"/>
            <ac:spMk id="6" creationId="{9C798DCF-E764-A9E3-530C-DAC44CBD31E0}"/>
          </ac:spMkLst>
        </pc:spChg>
        <pc:spChg chg="add mod">
          <ac:chgData name="Dongju kim" userId="a637c5ad9c8e7177" providerId="LiveId" clId="{22AB8B9C-ECA2-4DFC-A0A3-4E82C12363FF}" dt="2023-11-09T15:17:11.726" v="59"/>
          <ac:spMkLst>
            <pc:docMk/>
            <pc:sldMk cId="3126020371" sldId="288"/>
            <ac:spMk id="7" creationId="{5A4CA0D4-4BEE-5F6D-0111-5CFA4107C474}"/>
          </ac:spMkLst>
        </pc:spChg>
        <pc:picChg chg="del">
          <ac:chgData name="Dongju kim" userId="a637c5ad9c8e7177" providerId="LiveId" clId="{22AB8B9C-ECA2-4DFC-A0A3-4E82C12363FF}" dt="2023-11-09T15:16:08.270" v="45" actId="478"/>
          <ac:picMkLst>
            <pc:docMk/>
            <pc:sldMk cId="3126020371" sldId="288"/>
            <ac:picMk id="2050" creationId="{42E63B56-A219-D50F-0453-5796089F1F4D}"/>
          </ac:picMkLst>
        </pc:picChg>
        <pc:picChg chg="add mod">
          <ac:chgData name="Dongju kim" userId="a637c5ad9c8e7177" providerId="LiveId" clId="{22AB8B9C-ECA2-4DFC-A0A3-4E82C12363FF}" dt="2023-11-09T15:16:49.862" v="53" actId="1076"/>
          <ac:picMkLst>
            <pc:docMk/>
            <pc:sldMk cId="3126020371" sldId="288"/>
            <ac:picMk id="3074" creationId="{B024166A-C884-A384-2877-0905FC4BCFE6}"/>
          </ac:picMkLst>
        </pc:picChg>
        <pc:picChg chg="add mod">
          <ac:chgData name="Dongju kim" userId="a637c5ad9c8e7177" providerId="LiveId" clId="{22AB8B9C-ECA2-4DFC-A0A3-4E82C12363FF}" dt="2023-11-09T15:16:51.962" v="54" actId="1076"/>
          <ac:picMkLst>
            <pc:docMk/>
            <pc:sldMk cId="3126020371" sldId="288"/>
            <ac:picMk id="3076" creationId="{002C89C9-4BCE-3F44-0C6A-3B3C56C56689}"/>
          </ac:picMkLst>
        </pc:picChg>
      </pc:sldChg>
      <pc:sldChg chg="addSp delSp modSp add mod">
        <pc:chgData name="Dongju kim" userId="a637c5ad9c8e7177" providerId="LiveId" clId="{22AB8B9C-ECA2-4DFC-A0A3-4E82C12363FF}" dt="2023-11-09T15:31:13.815" v="251" actId="20577"/>
        <pc:sldMkLst>
          <pc:docMk/>
          <pc:sldMk cId="4176511570" sldId="289"/>
        </pc:sldMkLst>
        <pc:spChg chg="del">
          <ac:chgData name="Dongju kim" userId="a637c5ad9c8e7177" providerId="LiveId" clId="{22AB8B9C-ECA2-4DFC-A0A3-4E82C12363FF}" dt="2023-11-09T15:18:57.662" v="85" actId="478"/>
          <ac:spMkLst>
            <pc:docMk/>
            <pc:sldMk cId="4176511570" sldId="289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13.815" v="251" actId="20577"/>
          <ac:spMkLst>
            <pc:docMk/>
            <pc:sldMk cId="4176511570" sldId="289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08.944" v="88" actId="6549"/>
          <ac:spMkLst>
            <pc:docMk/>
            <pc:sldMk cId="4176511570" sldId="289"/>
            <ac:spMk id="5" creationId="{37EB967D-0487-02BA-F96D-5327239CCA39}"/>
          </ac:spMkLst>
        </pc:spChg>
        <pc:spChg chg="del">
          <ac:chgData name="Dongju kim" userId="a637c5ad9c8e7177" providerId="LiveId" clId="{22AB8B9C-ECA2-4DFC-A0A3-4E82C12363FF}" dt="2023-11-09T15:17:55.718" v="66" actId="478"/>
          <ac:spMkLst>
            <pc:docMk/>
            <pc:sldMk cId="4176511570" sldId="289"/>
            <ac:spMk id="6" creationId="{9C798DCF-E764-A9E3-530C-DAC44CBD31E0}"/>
          </ac:spMkLst>
        </pc:spChg>
        <pc:spChg chg="del">
          <ac:chgData name="Dongju kim" userId="a637c5ad9c8e7177" providerId="LiveId" clId="{22AB8B9C-ECA2-4DFC-A0A3-4E82C12363FF}" dt="2023-11-09T15:17:56.798" v="67" actId="478"/>
          <ac:spMkLst>
            <pc:docMk/>
            <pc:sldMk cId="4176511570" sldId="289"/>
            <ac:spMk id="7" creationId="{5A4CA0D4-4BEE-5F6D-0111-5CFA4107C474}"/>
          </ac:spMkLst>
        </pc:spChg>
        <pc:spChg chg="add mod">
          <ac:chgData name="Dongju kim" userId="a637c5ad9c8e7177" providerId="LiveId" clId="{22AB8B9C-ECA2-4DFC-A0A3-4E82C12363FF}" dt="2023-11-09T15:18:57.929" v="86"/>
          <ac:spMkLst>
            <pc:docMk/>
            <pc:sldMk cId="4176511570" sldId="289"/>
            <ac:spMk id="8" creationId="{EECC0A62-FC90-240D-A80D-3DC5B4CFA748}"/>
          </ac:spMkLst>
        </pc:spChg>
        <pc:picChg chg="del">
          <ac:chgData name="Dongju kim" userId="a637c5ad9c8e7177" providerId="LiveId" clId="{22AB8B9C-ECA2-4DFC-A0A3-4E82C12363FF}" dt="2023-11-09T15:17:53.678" v="64" actId="478"/>
          <ac:picMkLst>
            <pc:docMk/>
            <pc:sldMk cId="4176511570" sldId="289"/>
            <ac:picMk id="3074" creationId="{B024166A-C884-A384-2877-0905FC4BCFE6}"/>
          </ac:picMkLst>
        </pc:picChg>
        <pc:picChg chg="del">
          <ac:chgData name="Dongju kim" userId="a637c5ad9c8e7177" providerId="LiveId" clId="{22AB8B9C-ECA2-4DFC-A0A3-4E82C12363FF}" dt="2023-11-09T15:17:54.406" v="65" actId="478"/>
          <ac:picMkLst>
            <pc:docMk/>
            <pc:sldMk cId="4176511570" sldId="289"/>
            <ac:picMk id="3076" creationId="{002C89C9-4BCE-3F44-0C6A-3B3C56C56689}"/>
          </ac:picMkLst>
        </pc:picChg>
      </pc:sldChg>
      <pc:sldChg chg="modSp add mod">
        <pc:chgData name="Dongju kim" userId="a637c5ad9c8e7177" providerId="LiveId" clId="{22AB8B9C-ECA2-4DFC-A0A3-4E82C12363FF}" dt="2023-11-09T15:31:24.912" v="255" actId="6549"/>
        <pc:sldMkLst>
          <pc:docMk/>
          <pc:sldMk cId="3490796988" sldId="290"/>
        </pc:sldMkLst>
        <pc:spChg chg="mod">
          <ac:chgData name="Dongju kim" userId="a637c5ad9c8e7177" providerId="LiveId" clId="{22AB8B9C-ECA2-4DFC-A0A3-4E82C12363FF}" dt="2023-11-09T15:18:52.476" v="84" actId="14100"/>
          <ac:spMkLst>
            <pc:docMk/>
            <pc:sldMk cId="3490796988" sldId="290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24.912" v="255" actId="6549"/>
          <ac:spMkLst>
            <pc:docMk/>
            <pc:sldMk cId="3490796988" sldId="290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24.991" v="95" actId="6549"/>
          <ac:spMkLst>
            <pc:docMk/>
            <pc:sldMk cId="3490796988" sldId="290"/>
            <ac:spMk id="5" creationId="{37EB967D-0487-02BA-F96D-5327239CCA39}"/>
          </ac:spMkLst>
        </pc:spChg>
      </pc:sldChg>
      <pc:sldChg chg="add del">
        <pc:chgData name="Dongju kim" userId="a637c5ad9c8e7177" providerId="LiveId" clId="{22AB8B9C-ECA2-4DFC-A0A3-4E82C12363FF}" dt="2023-11-09T15:29:06.684" v="232" actId="47"/>
        <pc:sldMkLst>
          <pc:docMk/>
          <pc:sldMk cId="4208189835" sldId="291"/>
        </pc:sldMkLst>
      </pc:sldChg>
      <pc:sldChg chg="addSp delSp modSp add mod">
        <pc:chgData name="Dongju kim" userId="a637c5ad9c8e7177" providerId="LiveId" clId="{22AB8B9C-ECA2-4DFC-A0A3-4E82C12363FF}" dt="2023-11-09T15:26:43.801" v="192" actId="20577"/>
        <pc:sldMkLst>
          <pc:docMk/>
          <pc:sldMk cId="2382825967" sldId="292"/>
        </pc:sldMkLst>
        <pc:spChg chg="add mod">
          <ac:chgData name="Dongju kim" userId="a637c5ad9c8e7177" providerId="LiveId" clId="{22AB8B9C-ECA2-4DFC-A0A3-4E82C12363FF}" dt="2023-11-09T15:26:06.960" v="188" actId="14100"/>
          <ac:spMkLst>
            <pc:docMk/>
            <pc:sldMk cId="2382825967" sldId="292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1:47.185" v="133"/>
          <ac:spMkLst>
            <pc:docMk/>
            <pc:sldMk cId="2382825967" sldId="292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26:43.801" v="192" actId="20577"/>
          <ac:spMkLst>
            <pc:docMk/>
            <pc:sldMk cId="2382825967" sldId="292"/>
            <ac:spMk id="6" creationId="{19A2E266-A8DD-D2EB-E1C6-97F960063978}"/>
          </ac:spMkLst>
        </pc:spChg>
        <pc:spChg chg="del">
          <ac:chgData name="Dongju kim" userId="a637c5ad9c8e7177" providerId="LiveId" clId="{22AB8B9C-ECA2-4DFC-A0A3-4E82C12363FF}" dt="2023-11-09T15:21:59.886" v="134" actId="478"/>
          <ac:spMkLst>
            <pc:docMk/>
            <pc:sldMk cId="2382825967" sldId="292"/>
            <ac:spMk id="8" creationId="{4A264D11-E804-C9F0-F2D5-B228D072FAFC}"/>
          </ac:spMkLst>
        </pc:spChg>
      </pc:sldChg>
      <pc:sldChg chg="modSp add mod">
        <pc:chgData name="Dongju kim" userId="a637c5ad9c8e7177" providerId="LiveId" clId="{22AB8B9C-ECA2-4DFC-A0A3-4E82C12363FF}" dt="2023-11-09T15:27:36.239" v="202" actId="6549"/>
        <pc:sldMkLst>
          <pc:docMk/>
          <pc:sldMk cId="683449377" sldId="293"/>
        </pc:sldMkLst>
        <pc:spChg chg="mod">
          <ac:chgData name="Dongju kim" userId="a637c5ad9c8e7177" providerId="LiveId" clId="{22AB8B9C-ECA2-4DFC-A0A3-4E82C12363FF}" dt="2023-11-09T15:27:36.239" v="202" actId="6549"/>
          <ac:spMkLst>
            <pc:docMk/>
            <pc:sldMk cId="683449377" sldId="293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14.821" v="195"/>
          <ac:spMkLst>
            <pc:docMk/>
            <pc:sldMk cId="683449377" sldId="293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7:19.630" v="196"/>
          <ac:spMkLst>
            <pc:docMk/>
            <pc:sldMk cId="683449377" sldId="293"/>
            <ac:spMk id="6" creationId="{19A2E266-A8DD-D2EB-E1C6-97F960063978}"/>
          </ac:spMkLst>
        </pc:spChg>
      </pc:sldChg>
      <pc:sldChg chg="modSp add mod">
        <pc:chgData name="Dongju kim" userId="a637c5ad9c8e7177" providerId="LiveId" clId="{22AB8B9C-ECA2-4DFC-A0A3-4E82C12363FF}" dt="2023-11-09T15:28:28.428" v="231" actId="14100"/>
        <pc:sldMkLst>
          <pc:docMk/>
          <pc:sldMk cId="2137548648" sldId="294"/>
        </pc:sldMkLst>
        <pc:spChg chg="mod">
          <ac:chgData name="Dongju kim" userId="a637c5ad9c8e7177" providerId="LiveId" clId="{22AB8B9C-ECA2-4DFC-A0A3-4E82C12363FF}" dt="2023-11-09T15:28:28.428" v="231" actId="14100"/>
          <ac:spMkLst>
            <pc:docMk/>
            <pc:sldMk cId="2137548648" sldId="294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46.570" v="204"/>
          <ac:spMkLst>
            <pc:docMk/>
            <pc:sldMk cId="2137548648" sldId="294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8:11.817" v="224"/>
          <ac:spMkLst>
            <pc:docMk/>
            <pc:sldMk cId="2137548648" sldId="294"/>
            <ac:spMk id="6" creationId="{19A2E266-A8DD-D2EB-E1C6-97F960063978}"/>
          </ac:spMkLst>
        </pc:spChg>
      </pc:sldChg>
    </pc:docChg>
  </pc:docChgLst>
  <pc:docChgLst>
    <pc:chgData name="Dongju kim" userId="a637c5ad9c8e7177" providerId="LiveId" clId="{287D7B65-85D1-4EC9-941A-90082A28BB35}"/>
    <pc:docChg chg="modSld">
      <pc:chgData name="Dongju kim" userId="a637c5ad9c8e7177" providerId="LiveId" clId="{287D7B65-85D1-4EC9-941A-90082A28BB35}" dt="2023-11-06T08:24:07.043" v="7" actId="6549"/>
      <pc:docMkLst>
        <pc:docMk/>
      </pc:docMkLst>
      <pc:sldChg chg="modSp mod">
        <pc:chgData name="Dongju kim" userId="a637c5ad9c8e7177" providerId="LiveId" clId="{287D7B65-85D1-4EC9-941A-90082A28BB35}" dt="2023-11-06T08:23:36.111" v="0" actId="6549"/>
        <pc:sldMkLst>
          <pc:docMk/>
          <pc:sldMk cId="3826143929" sldId="261"/>
        </pc:sldMkLst>
        <pc:spChg chg="mod">
          <ac:chgData name="Dongju kim" userId="a637c5ad9c8e7177" providerId="LiveId" clId="{287D7B65-85D1-4EC9-941A-90082A28BB35}" dt="2023-11-06T08:23:36.111" v="0" actId="6549"/>
          <ac:spMkLst>
            <pc:docMk/>
            <pc:sldMk cId="3826143929" sldId="261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50.547" v="6" actId="6549"/>
        <pc:sldMkLst>
          <pc:docMk/>
          <pc:sldMk cId="2081463061" sldId="326"/>
        </pc:sldMkLst>
        <pc:spChg chg="mod">
          <ac:chgData name="Dongju kim" userId="a637c5ad9c8e7177" providerId="LiveId" clId="{287D7B65-85D1-4EC9-941A-90082A28BB35}" dt="2023-11-06T08:23:50.547" v="6" actId="6549"/>
          <ac:spMkLst>
            <pc:docMk/>
            <pc:sldMk cId="2081463061" sldId="326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4:07.043" v="7" actId="6549"/>
        <pc:sldMkLst>
          <pc:docMk/>
          <pc:sldMk cId="753304183" sldId="327"/>
        </pc:sldMkLst>
        <pc:spChg chg="mod">
          <ac:chgData name="Dongju kim" userId="a637c5ad9c8e7177" providerId="LiveId" clId="{287D7B65-85D1-4EC9-941A-90082A28BB35}" dt="2023-11-06T08:24:07.043" v="7" actId="6549"/>
          <ac:spMkLst>
            <pc:docMk/>
            <pc:sldMk cId="753304183" sldId="327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38.908" v="1" actId="6549"/>
        <pc:sldMkLst>
          <pc:docMk/>
          <pc:sldMk cId="355435975" sldId="330"/>
        </pc:sldMkLst>
        <pc:spChg chg="mod">
          <ac:chgData name="Dongju kim" userId="a637c5ad9c8e7177" providerId="LiveId" clId="{287D7B65-85D1-4EC9-941A-90082A28BB35}" dt="2023-11-06T08:23:38.908" v="1" actId="6549"/>
          <ac:spMkLst>
            <pc:docMk/>
            <pc:sldMk cId="355435975" sldId="330"/>
            <ac:spMk id="4" creationId="{D7FACFDD-63BE-9604-ECE2-5DB526F7BA15}"/>
          </ac:spMkLst>
        </pc:spChg>
      </pc:sldChg>
    </pc:docChg>
  </pc:docChgLst>
  <pc:docChgLst>
    <pc:chgData name="Dongju kim" userId="a637c5ad9c8e7177" providerId="LiveId" clId="{6DB6E014-6B81-4E68-96BE-D915E248C1E1}"/>
    <pc:docChg chg="undo custSel addSld delSld modSld sldOrd">
      <pc:chgData name="Dongju kim" userId="a637c5ad9c8e7177" providerId="LiveId" clId="{6DB6E014-6B81-4E68-96BE-D915E248C1E1}" dt="2023-11-08T14:26:48.306" v="751"/>
      <pc:docMkLst>
        <pc:docMk/>
      </pc:docMkLst>
      <pc:sldChg chg="delSp modSp mod">
        <pc:chgData name="Dongju kim" userId="a637c5ad9c8e7177" providerId="LiveId" clId="{6DB6E014-6B81-4E68-96BE-D915E248C1E1}" dt="2023-11-08T14:25:59.712" v="729" actId="6549"/>
        <pc:sldMkLst>
          <pc:docMk/>
          <pc:sldMk cId="3779494914" sldId="257"/>
        </pc:sldMkLst>
        <pc:spChg chg="mod">
          <ac:chgData name="Dongju kim" userId="a637c5ad9c8e7177" providerId="LiveId" clId="{6DB6E014-6B81-4E68-96BE-D915E248C1E1}" dt="2023-11-08T13:44:24.540" v="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2:46.486" v="2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5" creationId="{4A0DD3F3-8593-1069-47D9-BA175FC35791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6" creationId="{7436AB66-22C4-D845-A564-9C62B1E4B82B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7" creationId="{AAEA8F45-AECE-100C-2A92-00005D9211C8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6DB6E014-6B81-4E68-96BE-D915E248C1E1}" dt="2023-11-08T14:25:59.712" v="729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B6E014-6B81-4E68-96BE-D915E248C1E1}" dt="2023-11-08T13:45:43.902" v="9" actId="6549"/>
        <pc:sldMkLst>
          <pc:docMk/>
          <pc:sldMk cId="2795672102" sldId="260"/>
        </pc:sldMkLst>
        <pc:spChg chg="mod">
          <ac:chgData name="Dongju kim" userId="a637c5ad9c8e7177" providerId="LiveId" clId="{6DB6E014-6B81-4E68-96BE-D915E248C1E1}" dt="2023-11-08T13:45:43.902" v="9" actId="6549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B6E014-6B81-4E68-96BE-D915E248C1E1}" dt="2023-11-08T13:55:36.360" v="109" actId="1076"/>
        <pc:sldMkLst>
          <pc:docMk/>
          <pc:sldMk cId="3826143929" sldId="261"/>
        </pc:sldMkLst>
        <pc:spChg chg="mod">
          <ac:chgData name="Dongju kim" userId="a637c5ad9c8e7177" providerId="LiveId" clId="{6DB6E014-6B81-4E68-96BE-D915E248C1E1}" dt="2023-11-08T13:46:02.260" v="1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5:50.786" v="11" actId="14100"/>
          <ac:spMkLst>
            <pc:docMk/>
            <pc:sldMk cId="3826143929" sldId="261"/>
            <ac:spMk id="3" creationId="{00000000-0000-0000-0000-000000000000}"/>
          </ac:spMkLst>
        </pc:spChg>
        <pc:spChg chg="del mod">
          <ac:chgData name="Dongju kim" userId="a637c5ad9c8e7177" providerId="LiveId" clId="{6DB6E014-6B81-4E68-96BE-D915E248C1E1}" dt="2023-11-08T13:50:47.623" v="72" actId="478"/>
          <ac:spMkLst>
            <pc:docMk/>
            <pc:sldMk cId="3826143929" sldId="261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0:42.867" v="71"/>
          <ac:spMkLst>
            <pc:docMk/>
            <pc:sldMk cId="3826143929" sldId="261"/>
            <ac:spMk id="5" creationId="{37EB967D-0487-02BA-F96D-5327239CCA39}"/>
          </ac:spMkLst>
        </pc:spChg>
        <pc:spChg chg="add del mod">
          <ac:chgData name="Dongju kim" userId="a637c5ad9c8e7177" providerId="LiveId" clId="{6DB6E014-6B81-4E68-96BE-D915E248C1E1}" dt="2023-11-08T13:55:36.360" v="109" actId="1076"/>
          <ac:spMkLst>
            <pc:docMk/>
            <pc:sldMk cId="3826143929" sldId="261"/>
            <ac:spMk id="6" creationId="{0F27328E-DAFD-028A-4E51-922F5D62258D}"/>
          </ac:spMkLst>
        </pc:spChg>
      </pc:sldChg>
      <pc:sldChg chg="delSp modSp add mod ord">
        <pc:chgData name="Dongju kim" userId="a637c5ad9c8e7177" providerId="LiveId" clId="{6DB6E014-6B81-4E68-96BE-D915E248C1E1}" dt="2023-11-08T13:55:08.443" v="106" actId="1076"/>
        <pc:sldMkLst>
          <pc:docMk/>
          <pc:sldMk cId="1649304283" sldId="262"/>
        </pc:sldMkLst>
        <pc:spChg chg="mod">
          <ac:chgData name="Dongju kim" userId="a637c5ad9c8e7177" providerId="LiveId" clId="{6DB6E014-6B81-4E68-96BE-D915E248C1E1}" dt="2023-11-08T13:55:08.443" v="106" actId="1076"/>
          <ac:spMkLst>
            <pc:docMk/>
            <pc:sldMk cId="1649304283" sldId="262"/>
            <ac:spMk id="4" creationId="{D7FACFDD-63BE-9604-ECE2-5DB526F7BA15}"/>
          </ac:spMkLst>
        </pc:spChg>
        <pc:spChg chg="del">
          <ac:chgData name="Dongju kim" userId="a637c5ad9c8e7177" providerId="LiveId" clId="{6DB6E014-6B81-4E68-96BE-D915E248C1E1}" dt="2023-11-08T13:49:30.766" v="53" actId="478"/>
          <ac:spMkLst>
            <pc:docMk/>
            <pc:sldMk cId="1649304283" sldId="262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265988244" sldId="262"/>
        </pc:sldMkLst>
      </pc:sldChg>
      <pc:sldChg chg="add del">
        <pc:chgData name="Dongju kim" userId="a637c5ad9c8e7177" providerId="LiveId" clId="{6DB6E014-6B81-4E68-96BE-D915E248C1E1}" dt="2023-11-08T13:49:16.377" v="45"/>
        <pc:sldMkLst>
          <pc:docMk/>
          <pc:sldMk cId="4067698677" sldId="262"/>
        </pc:sldMkLst>
      </pc:sldChg>
      <pc:sldChg chg="modSp add mod">
        <pc:chgData name="Dongju kim" userId="a637c5ad9c8e7177" providerId="LiveId" clId="{6DB6E014-6B81-4E68-96BE-D915E248C1E1}" dt="2023-11-08T13:55:19.188" v="107" actId="1076"/>
        <pc:sldMkLst>
          <pc:docMk/>
          <pc:sldMk cId="148042679" sldId="263"/>
        </pc:sldMkLst>
        <pc:spChg chg="mod">
          <ac:chgData name="Dongju kim" userId="a637c5ad9c8e7177" providerId="LiveId" clId="{6DB6E014-6B81-4E68-96BE-D915E248C1E1}" dt="2023-11-08T13:55:19.188" v="107" actId="1076"/>
          <ac:spMkLst>
            <pc:docMk/>
            <pc:sldMk cId="148042679" sldId="263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2:13.887" v="98" actId="20577"/>
          <ac:spMkLst>
            <pc:docMk/>
            <pc:sldMk cId="148042679" sldId="263"/>
            <ac:spMk id="5" creationId="{37EB967D-0487-02BA-F96D-5327239CCA39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145076760" sldId="263"/>
        </pc:sldMkLst>
      </pc:sldChg>
      <pc:sldChg chg="modSp add mod">
        <pc:chgData name="Dongju kim" userId="a637c5ad9c8e7177" providerId="LiveId" clId="{6DB6E014-6B81-4E68-96BE-D915E248C1E1}" dt="2023-11-08T13:52:57.037" v="105" actId="1076"/>
        <pc:sldMkLst>
          <pc:docMk/>
          <pc:sldMk cId="1504464432" sldId="264"/>
        </pc:sldMkLst>
        <pc:spChg chg="mod">
          <ac:chgData name="Dongju kim" userId="a637c5ad9c8e7177" providerId="LiveId" clId="{6DB6E014-6B81-4E68-96BE-D915E248C1E1}" dt="2023-11-08T13:52:29.660" v="101"/>
          <ac:spMkLst>
            <pc:docMk/>
            <pc:sldMk cId="1504464432" sldId="264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3:52:57.037" v="105" actId="1076"/>
          <ac:spMkLst>
            <pc:docMk/>
            <pc:sldMk cId="1504464432" sldId="264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786157233" sldId="264"/>
        </pc:sldMkLst>
      </pc:sldChg>
      <pc:sldChg chg="modSp add mod">
        <pc:chgData name="Dongju kim" userId="a637c5ad9c8e7177" providerId="LiveId" clId="{6DB6E014-6B81-4E68-96BE-D915E248C1E1}" dt="2023-11-08T14:26:07.108" v="732" actId="14100"/>
        <pc:sldMkLst>
          <pc:docMk/>
          <pc:sldMk cId="3940028851" sldId="265"/>
        </pc:sldMkLst>
        <pc:spChg chg="mod">
          <ac:chgData name="Dongju kim" userId="a637c5ad9c8e7177" providerId="LiveId" clId="{6DB6E014-6B81-4E68-96BE-D915E248C1E1}" dt="2023-11-08T14:26:07.108" v="732" actId="14100"/>
          <ac:spMkLst>
            <pc:docMk/>
            <pc:sldMk cId="3940028851" sldId="26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58:42.967" v="117" actId="20577"/>
          <ac:spMkLst>
            <pc:docMk/>
            <pc:sldMk cId="3940028851" sldId="265"/>
            <ac:spMk id="4" creationId="{D7FACFDD-63BE-9604-ECE2-5DB526F7BA15}"/>
          </ac:spMkLst>
        </pc:spChg>
      </pc:sldChg>
      <pc:sldChg chg="addSp delSp modSp add mod">
        <pc:chgData name="Dongju kim" userId="a637c5ad9c8e7177" providerId="LiveId" clId="{6DB6E014-6B81-4E68-96BE-D915E248C1E1}" dt="2023-11-08T14:26:16.971" v="734"/>
        <pc:sldMkLst>
          <pc:docMk/>
          <pc:sldMk cId="1182163799" sldId="266"/>
        </pc:sldMkLst>
        <pc:spChg chg="del">
          <ac:chgData name="Dongju kim" userId="a637c5ad9c8e7177" providerId="LiveId" clId="{6DB6E014-6B81-4E68-96BE-D915E248C1E1}" dt="2023-11-08T14:26:15.872" v="733" actId="478"/>
          <ac:spMkLst>
            <pc:docMk/>
            <pc:sldMk cId="1182163799" sldId="266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3:59:09.871" v="119" actId="478"/>
          <ac:spMkLst>
            <pc:docMk/>
            <pc:sldMk cId="1182163799" sldId="266"/>
            <ac:spMk id="4" creationId="{D7FACFDD-63BE-9604-ECE2-5DB526F7BA15}"/>
          </ac:spMkLst>
        </pc:spChg>
        <pc:spChg chg="add del mod">
          <ac:chgData name="Dongju kim" userId="a637c5ad9c8e7177" providerId="LiveId" clId="{6DB6E014-6B81-4E68-96BE-D915E248C1E1}" dt="2023-11-08T14:02:20.759" v="156" actId="478"/>
          <ac:spMkLst>
            <pc:docMk/>
            <pc:sldMk cId="1182163799" sldId="266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10.887" v="206" actId="6549"/>
          <ac:spMkLst>
            <pc:docMk/>
            <pc:sldMk cId="1182163799" sldId="266"/>
            <ac:spMk id="8" creationId="{A813F0C5-A1BC-048C-C785-60B94963A57C}"/>
          </ac:spMkLst>
        </pc:spChg>
        <pc:spChg chg="mod">
          <ac:chgData name="Dongju kim" userId="a637c5ad9c8e7177" providerId="LiveId" clId="{6DB6E014-6B81-4E68-96BE-D915E248C1E1}" dt="2023-11-08T14:02:47.979" v="181" actId="14100"/>
          <ac:spMkLst>
            <pc:docMk/>
            <pc:sldMk cId="1182163799" sldId="266"/>
            <ac:spMk id="9" creationId="{63C1EC89-17E4-444A-DDC8-37ECB32D9E1E}"/>
          </ac:spMkLst>
        </pc:spChg>
        <pc:spChg chg="add mod">
          <ac:chgData name="Dongju kim" userId="a637c5ad9c8e7177" providerId="LiveId" clId="{6DB6E014-6B81-4E68-96BE-D915E248C1E1}" dt="2023-11-08T14:26:16.971" v="734"/>
          <ac:spMkLst>
            <pc:docMk/>
            <pc:sldMk cId="1182163799" sldId="266"/>
            <ac:spMk id="10" creationId="{68879E66-A048-53E8-EA5E-648E6A2735CA}"/>
          </ac:spMkLst>
        </pc:spChg>
        <pc:grpChg chg="add mod">
          <ac:chgData name="Dongju kim" userId="a637c5ad9c8e7177" providerId="LiveId" clId="{6DB6E014-6B81-4E68-96BE-D915E248C1E1}" dt="2023-11-08T14:02:30.591" v="162" actId="14100"/>
          <ac:grpSpMkLst>
            <pc:docMk/>
            <pc:sldMk cId="1182163799" sldId="266"/>
            <ac:grpSpMk id="7" creationId="{2D0C362D-1BF0-5175-74C6-B242C932A0B3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807140699" sldId="266"/>
        </pc:sldMkLst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5437160" sldId="267"/>
        </pc:sldMkLst>
      </pc:sldChg>
      <pc:sldChg chg="addSp delSp modSp add mod">
        <pc:chgData name="Dongju kim" userId="a637c5ad9c8e7177" providerId="LiveId" clId="{6DB6E014-6B81-4E68-96BE-D915E248C1E1}" dt="2023-11-08T14:26:20.915" v="736"/>
        <pc:sldMkLst>
          <pc:docMk/>
          <pc:sldMk cId="3153191732" sldId="267"/>
        </pc:sldMkLst>
        <pc:spChg chg="del">
          <ac:chgData name="Dongju kim" userId="a637c5ad9c8e7177" providerId="LiveId" clId="{6DB6E014-6B81-4E68-96BE-D915E248C1E1}" dt="2023-11-08T14:26:20.487" v="735" actId="478"/>
          <ac:spMkLst>
            <pc:docMk/>
            <pc:sldMk cId="3153191732" sldId="267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4:03:19.390" v="207" actId="478"/>
          <ac:spMkLst>
            <pc:docMk/>
            <pc:sldMk cId="3153191732" sldId="267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44.151" v="221" actId="6549"/>
          <ac:spMkLst>
            <pc:docMk/>
            <pc:sldMk cId="3153191732" sldId="267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3:31.543" v="217" actId="6549"/>
          <ac:spMkLst>
            <pc:docMk/>
            <pc:sldMk cId="3153191732" sldId="267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26:20.915" v="736"/>
          <ac:spMkLst>
            <pc:docMk/>
            <pc:sldMk cId="3153191732" sldId="267"/>
            <ac:spMk id="9" creationId="{8E00F363-C30B-60A4-86EA-17BC011015CB}"/>
          </ac:spMkLst>
        </pc:spChg>
        <pc:grpChg chg="add mod">
          <ac:chgData name="Dongju kim" userId="a637c5ad9c8e7177" providerId="LiveId" clId="{6DB6E014-6B81-4E68-96BE-D915E248C1E1}" dt="2023-11-08T14:03:19.746" v="208"/>
          <ac:grpSpMkLst>
            <pc:docMk/>
            <pc:sldMk cId="3153191732" sldId="267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42472494" sldId="268"/>
        </pc:sldMkLst>
      </pc:sldChg>
      <pc:sldChg chg="addSp delSp modSp add mod">
        <pc:chgData name="Dongju kim" userId="a637c5ad9c8e7177" providerId="LiveId" clId="{6DB6E014-6B81-4E68-96BE-D915E248C1E1}" dt="2023-11-08T14:26:24.403" v="738"/>
        <pc:sldMkLst>
          <pc:docMk/>
          <pc:sldMk cId="2267385375" sldId="268"/>
        </pc:sldMkLst>
        <pc:spChg chg="del">
          <ac:chgData name="Dongju kim" userId="a637c5ad9c8e7177" providerId="LiveId" clId="{6DB6E014-6B81-4E68-96BE-D915E248C1E1}" dt="2023-11-08T14:26:24.048" v="737" actId="478"/>
          <ac:spMkLst>
            <pc:docMk/>
            <pc:sldMk cId="2267385375" sldId="268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6:36.280" v="264" actId="6549"/>
          <ac:spMkLst>
            <pc:docMk/>
            <pc:sldMk cId="2267385375" sldId="26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04:40.870" v="227" actId="20577"/>
          <ac:spMkLst>
            <pc:docMk/>
            <pc:sldMk cId="2267385375" sldId="268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4:24.894" v="223"/>
          <ac:spMkLst>
            <pc:docMk/>
            <pc:sldMk cId="2267385375" sldId="268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07:00.804" v="270" actId="14100"/>
          <ac:spMkLst>
            <pc:docMk/>
            <pc:sldMk cId="2267385375" sldId="268"/>
            <ac:spMk id="9" creationId="{60D82301-7FDB-7CA1-FA00-26748BE0A2E3}"/>
          </ac:spMkLst>
        </pc:spChg>
        <pc:spChg chg="add mod">
          <ac:chgData name="Dongju kim" userId="a637c5ad9c8e7177" providerId="LiveId" clId="{6DB6E014-6B81-4E68-96BE-D915E248C1E1}" dt="2023-11-08T14:26:24.403" v="738"/>
          <ac:spMkLst>
            <pc:docMk/>
            <pc:sldMk cId="2267385375" sldId="268"/>
            <ac:spMk id="10" creationId="{EFC7BEE8-2086-6510-9627-D9713AF6084F}"/>
          </ac:spMkLst>
        </pc:spChg>
        <pc:grpChg chg="del">
          <ac:chgData name="Dongju kim" userId="a637c5ad9c8e7177" providerId="LiveId" clId="{6DB6E014-6B81-4E68-96BE-D915E248C1E1}" dt="2023-11-08T14:05:55.711" v="228" actId="478"/>
          <ac:grpSpMkLst>
            <pc:docMk/>
            <pc:sldMk cId="2267385375" sldId="268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83958597" sldId="269"/>
        </pc:sldMkLst>
      </pc:sldChg>
      <pc:sldChg chg="addSp delSp modSp add mod">
        <pc:chgData name="Dongju kim" userId="a637c5ad9c8e7177" providerId="LiveId" clId="{6DB6E014-6B81-4E68-96BE-D915E248C1E1}" dt="2023-11-08T14:26:27.730" v="740"/>
        <pc:sldMkLst>
          <pc:docMk/>
          <pc:sldMk cId="3672160256" sldId="269"/>
        </pc:sldMkLst>
        <pc:spChg chg="del">
          <ac:chgData name="Dongju kim" userId="a637c5ad9c8e7177" providerId="LiveId" clId="{6DB6E014-6B81-4E68-96BE-D915E248C1E1}" dt="2023-11-08T14:26:27.312" v="739" actId="478"/>
          <ac:spMkLst>
            <pc:docMk/>
            <pc:sldMk cId="3672160256" sldId="269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26:27.730" v="740"/>
          <ac:spMkLst>
            <pc:docMk/>
            <pc:sldMk cId="3672160256" sldId="269"/>
            <ac:spMk id="4" creationId="{93FFC919-8978-6020-4E5A-45436D2337BC}"/>
          </ac:spMkLst>
        </pc:spChg>
        <pc:spChg chg="mod">
          <ac:chgData name="Dongju kim" userId="a637c5ad9c8e7177" providerId="LiveId" clId="{6DB6E014-6B81-4E68-96BE-D915E248C1E1}" dt="2023-11-08T14:07:26.443" v="283" actId="20577"/>
          <ac:spMkLst>
            <pc:docMk/>
            <pc:sldMk cId="3672160256" sldId="269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07:43.743" v="285" actId="14100"/>
          <ac:spMkLst>
            <pc:docMk/>
            <pc:sldMk cId="3672160256" sldId="269"/>
            <ac:spMk id="6" creationId="{ED848659-06BF-8B67-270B-549F3EE72F5B}"/>
          </ac:spMkLst>
        </pc:spChg>
        <pc:spChg chg="del mod">
          <ac:chgData name="Dongju kim" userId="a637c5ad9c8e7177" providerId="LiveId" clId="{6DB6E014-6B81-4E68-96BE-D915E248C1E1}" dt="2023-11-08T14:07:57.727" v="288" actId="478"/>
          <ac:spMkLst>
            <pc:docMk/>
            <pc:sldMk cId="3672160256" sldId="269"/>
            <ac:spMk id="9" creationId="{60D82301-7FDB-7CA1-FA00-26748BE0A2E3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083655517" sldId="270"/>
        </pc:sldMkLst>
      </pc:sldChg>
      <pc:sldChg chg="addSp delSp modSp add mod">
        <pc:chgData name="Dongju kim" userId="a637c5ad9c8e7177" providerId="LiveId" clId="{6DB6E014-6B81-4E68-96BE-D915E248C1E1}" dt="2023-11-08T14:26:31.723" v="742"/>
        <pc:sldMkLst>
          <pc:docMk/>
          <pc:sldMk cId="3927887670" sldId="270"/>
        </pc:sldMkLst>
        <pc:spChg chg="del">
          <ac:chgData name="Dongju kim" userId="a637c5ad9c8e7177" providerId="LiveId" clId="{6DB6E014-6B81-4E68-96BE-D915E248C1E1}" dt="2023-11-08T14:26:31.039" v="741" actId="478"/>
          <ac:spMkLst>
            <pc:docMk/>
            <pc:sldMk cId="3927887670" sldId="270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8:40.766" v="297" actId="14100"/>
          <ac:spMkLst>
            <pc:docMk/>
            <pc:sldMk cId="3927887670" sldId="270"/>
            <ac:spMk id="4" creationId="{91A104F3-62F5-FBEF-78C7-138823D26957}"/>
          </ac:spMkLst>
        </pc:spChg>
        <pc:spChg chg="del">
          <ac:chgData name="Dongju kim" userId="a637c5ad9c8e7177" providerId="LiveId" clId="{6DB6E014-6B81-4E68-96BE-D915E248C1E1}" dt="2023-11-08T14:08:11.967" v="290" actId="478"/>
          <ac:spMkLst>
            <pc:docMk/>
            <pc:sldMk cId="3927887670" sldId="270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31.723" v="742"/>
          <ac:spMkLst>
            <pc:docMk/>
            <pc:sldMk cId="3927887670" sldId="270"/>
            <ac:spMk id="7" creationId="{DA61D540-B4A1-E91F-5895-177524A36226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603576058" sldId="271"/>
        </pc:sldMkLst>
      </pc:sldChg>
      <pc:sldChg chg="addSp modSp add mod">
        <pc:chgData name="Dongju kim" userId="a637c5ad9c8e7177" providerId="LiveId" clId="{6DB6E014-6B81-4E68-96BE-D915E248C1E1}" dt="2023-11-08T14:26:38.109" v="745" actId="14100"/>
        <pc:sldMkLst>
          <pc:docMk/>
          <pc:sldMk cId="1483994118" sldId="271"/>
        </pc:sldMkLst>
        <pc:spChg chg="mod">
          <ac:chgData name="Dongju kim" userId="a637c5ad9c8e7177" providerId="LiveId" clId="{6DB6E014-6B81-4E68-96BE-D915E248C1E1}" dt="2023-11-08T14:26:38.109" v="745" actId="14100"/>
          <ac:spMkLst>
            <pc:docMk/>
            <pc:sldMk cId="1483994118" sldId="271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11:06.998" v="348" actId="14100"/>
          <ac:spMkLst>
            <pc:docMk/>
            <pc:sldMk cId="1483994118" sldId="271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09:17.386" v="315" actId="20577"/>
          <ac:spMkLst>
            <pc:docMk/>
            <pc:sldMk cId="1483994118" sldId="271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0:02.399" v="324" actId="14100"/>
          <ac:spMkLst>
            <pc:docMk/>
            <pc:sldMk cId="1483994118" sldId="271"/>
            <ac:spMk id="6" creationId="{ED848659-06BF-8B67-270B-549F3EE72F5B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914576898" sldId="272"/>
        </pc:sldMkLst>
      </pc:sldChg>
      <pc:sldChg chg="addSp delSp modSp add mod">
        <pc:chgData name="Dongju kim" userId="a637c5ad9c8e7177" providerId="LiveId" clId="{6DB6E014-6B81-4E68-96BE-D915E248C1E1}" dt="2023-11-08T14:26:42.130" v="747"/>
        <pc:sldMkLst>
          <pc:docMk/>
          <pc:sldMk cId="3522751382" sldId="272"/>
        </pc:sldMkLst>
        <pc:spChg chg="del">
          <ac:chgData name="Dongju kim" userId="a637c5ad9c8e7177" providerId="LiveId" clId="{6DB6E014-6B81-4E68-96BE-D915E248C1E1}" dt="2023-11-08T14:26:41.696" v="746" actId="478"/>
          <ac:spMkLst>
            <pc:docMk/>
            <pc:sldMk cId="3522751382" sldId="272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5:10.854" v="507"/>
          <ac:spMkLst>
            <pc:docMk/>
            <pc:sldMk cId="3522751382" sldId="272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0:44.682" v="342" actId="20577"/>
          <ac:spMkLst>
            <pc:docMk/>
            <pc:sldMk cId="3522751382" sldId="272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5:23.039" v="509" actId="6549"/>
          <ac:spMkLst>
            <pc:docMk/>
            <pc:sldMk cId="3522751382" sldId="272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2.130" v="747"/>
          <ac:spMkLst>
            <pc:docMk/>
            <pc:sldMk cId="3522751382" sldId="272"/>
            <ac:spMk id="7" creationId="{6B27A1B0-6AE0-BD73-D9BD-C32B7AD432EE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733049370" sldId="273"/>
        </pc:sldMkLst>
      </pc:sldChg>
      <pc:sldChg chg="addSp delSp modSp add mod">
        <pc:chgData name="Dongju kim" userId="a637c5ad9c8e7177" providerId="LiveId" clId="{6DB6E014-6B81-4E68-96BE-D915E248C1E1}" dt="2023-11-08T14:26:45.195" v="749"/>
        <pc:sldMkLst>
          <pc:docMk/>
          <pc:sldMk cId="1742750260" sldId="273"/>
        </pc:sldMkLst>
        <pc:spChg chg="del">
          <ac:chgData name="Dongju kim" userId="a637c5ad9c8e7177" providerId="LiveId" clId="{6DB6E014-6B81-4E68-96BE-D915E248C1E1}" dt="2023-11-08T14:26:44.856" v="748" actId="478"/>
          <ac:spMkLst>
            <pc:docMk/>
            <pc:sldMk cId="1742750260" sldId="273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18.998" v="585"/>
          <ac:spMkLst>
            <pc:docMk/>
            <pc:sldMk cId="1742750260" sldId="273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5:46.729" v="584" actId="20577"/>
          <ac:spMkLst>
            <pc:docMk/>
            <pc:sldMk cId="1742750260" sldId="273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5.195" v="749"/>
          <ac:spMkLst>
            <pc:docMk/>
            <pc:sldMk cId="1742750260" sldId="273"/>
            <ac:spMk id="7" creationId="{223AD5EF-16CD-42AF-DFE0-ACE63263693C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26288221" sldId="274"/>
        </pc:sldMkLst>
      </pc:sldChg>
      <pc:sldChg chg="addSp delSp modSp add mod">
        <pc:chgData name="Dongju kim" userId="a637c5ad9c8e7177" providerId="LiveId" clId="{6DB6E014-6B81-4E68-96BE-D915E248C1E1}" dt="2023-11-08T14:26:48.306" v="751"/>
        <pc:sldMkLst>
          <pc:docMk/>
          <pc:sldMk cId="2116105558" sldId="274"/>
        </pc:sldMkLst>
        <pc:spChg chg="del">
          <ac:chgData name="Dongju kim" userId="a637c5ad9c8e7177" providerId="LiveId" clId="{6DB6E014-6B81-4E68-96BE-D915E248C1E1}" dt="2023-11-08T14:26:47.975" v="750" actId="478"/>
          <ac:spMkLst>
            <pc:docMk/>
            <pc:sldMk cId="2116105558" sldId="274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44.197" v="588"/>
          <ac:spMkLst>
            <pc:docMk/>
            <pc:sldMk cId="2116105558" sldId="274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6:27.755" v="587" actId="20577"/>
          <ac:spMkLst>
            <pc:docMk/>
            <pc:sldMk cId="2116105558" sldId="274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8.306" v="751"/>
          <ac:spMkLst>
            <pc:docMk/>
            <pc:sldMk cId="2116105558" sldId="274"/>
            <ac:spMk id="7" creationId="{77819E1F-C265-DE16-C608-F9240A2AAD2B}"/>
          </ac:spMkLst>
        </pc:spChg>
      </pc:sldChg>
      <pc:sldChg chg="modSp add mod">
        <pc:chgData name="Dongju kim" userId="a637c5ad9c8e7177" providerId="LiveId" clId="{6DB6E014-6B81-4E68-96BE-D915E248C1E1}" dt="2023-11-08T14:20:17.687" v="649" actId="1036"/>
        <pc:sldMkLst>
          <pc:docMk/>
          <pc:sldMk cId="4106333819" sldId="275"/>
        </pc:sldMkLst>
        <pc:spChg chg="mod">
          <ac:chgData name="Dongju kim" userId="a637c5ad9c8e7177" providerId="LiveId" clId="{6DB6E014-6B81-4E68-96BE-D915E248C1E1}" dt="2023-11-08T14:17:34.427" v="592" actId="14100"/>
          <ac:spMkLst>
            <pc:docMk/>
            <pc:sldMk cId="4106333819" sldId="27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8:04.191" v="604" actId="20577"/>
          <ac:spMkLst>
            <pc:docMk/>
            <pc:sldMk cId="4106333819" sldId="275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0:17.687" v="649" actId="1036"/>
          <ac:spMkLst>
            <pc:docMk/>
            <pc:sldMk cId="4106333819" sldId="275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1:26.368" v="688" actId="1076"/>
        <pc:sldMkLst>
          <pc:docMk/>
          <pc:sldMk cId="3882660362" sldId="276"/>
        </pc:sldMkLst>
        <pc:spChg chg="mod">
          <ac:chgData name="Dongju kim" userId="a637c5ad9c8e7177" providerId="LiveId" clId="{6DB6E014-6B81-4E68-96BE-D915E248C1E1}" dt="2023-11-08T14:20:37.913" v="662" actId="20577"/>
          <ac:spMkLst>
            <pc:docMk/>
            <pc:sldMk cId="3882660362" sldId="276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0:52.055" v="666" actId="20577"/>
          <ac:spMkLst>
            <pc:docMk/>
            <pc:sldMk cId="3882660362" sldId="276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1:26.368" v="688" actId="1076"/>
          <ac:spMkLst>
            <pc:docMk/>
            <pc:sldMk cId="3882660362" sldId="276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2:45.662" v="717" actId="14100"/>
        <pc:sldMkLst>
          <pc:docMk/>
          <pc:sldMk cId="1341476006" sldId="277"/>
        </pc:sldMkLst>
        <pc:spChg chg="mod">
          <ac:chgData name="Dongju kim" userId="a637c5ad9c8e7177" providerId="LiveId" clId="{6DB6E014-6B81-4E68-96BE-D915E248C1E1}" dt="2023-11-08T14:21:57.169" v="692" actId="14100"/>
          <ac:spMkLst>
            <pc:docMk/>
            <pc:sldMk cId="1341476006" sldId="27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22:18.558" v="708" actId="20577"/>
          <ac:spMkLst>
            <pc:docMk/>
            <pc:sldMk cId="1341476006" sldId="277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2:09.647" v="697" actId="6549"/>
          <ac:spMkLst>
            <pc:docMk/>
            <pc:sldMk cId="1341476006" sldId="277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2:45.662" v="717" actId="14100"/>
          <ac:spMkLst>
            <pc:docMk/>
            <pc:sldMk cId="1341476006" sldId="277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3:25.831" v="725" actId="6549"/>
        <pc:sldMkLst>
          <pc:docMk/>
          <pc:sldMk cId="2817408681" sldId="278"/>
        </pc:sldMkLst>
        <pc:spChg chg="mod">
          <ac:chgData name="Dongju kim" userId="a637c5ad9c8e7177" providerId="LiveId" clId="{6DB6E014-6B81-4E68-96BE-D915E248C1E1}" dt="2023-11-08T14:22:59.629" v="719"/>
          <ac:spMkLst>
            <pc:docMk/>
            <pc:sldMk cId="2817408681" sldId="27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3:25.831" v="725" actId="6549"/>
          <ac:spMkLst>
            <pc:docMk/>
            <pc:sldMk cId="2817408681" sldId="278"/>
            <ac:spMk id="9" creationId="{60D82301-7FDB-7CA1-FA00-26748BE0A2E3}"/>
          </ac:spMkLst>
        </pc:spChg>
      </pc:sldChg>
    </pc:docChg>
  </pc:docChgLst>
  <pc:docChgLst>
    <pc:chgData name="Dongju kim" userId="a637c5ad9c8e7177" providerId="LiveId" clId="{6D146891-0AB4-417F-BC04-8BD1B381456C}"/>
    <pc:docChg chg="undo custSel addSld delSld modSld">
      <pc:chgData name="Dongju kim" userId="a637c5ad9c8e7177" providerId="LiveId" clId="{6D146891-0AB4-417F-BC04-8BD1B381456C}" dt="2023-11-05T16:02:49.671" v="284" actId="47"/>
      <pc:docMkLst>
        <pc:docMk/>
      </pc:docMkLst>
      <pc:sldChg chg="modSp mod">
        <pc:chgData name="Dongju kim" userId="a637c5ad9c8e7177" providerId="LiveId" clId="{6D146891-0AB4-417F-BC04-8BD1B381456C}" dt="2023-11-05T15:53:36.803" v="3" actId="14100"/>
        <pc:sldMkLst>
          <pc:docMk/>
          <pc:sldMk cId="3779494914" sldId="257"/>
        </pc:sldMkLst>
        <pc:spChg chg="mod">
          <ac:chgData name="Dongju kim" userId="a637c5ad9c8e7177" providerId="LiveId" clId="{6D146891-0AB4-417F-BC04-8BD1B381456C}" dt="2023-11-05T15:53:36.803" v="3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06.105" v="1" actId="20577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32.962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146891-0AB4-417F-BC04-8BD1B381456C}" dt="2023-11-05T15:53:55.795" v="6" actId="12788"/>
        <pc:sldMkLst>
          <pc:docMk/>
          <pc:sldMk cId="2795672102" sldId="260"/>
        </pc:sldMkLst>
        <pc:spChg chg="mod">
          <ac:chgData name="Dongju kim" userId="a637c5ad9c8e7177" providerId="LiveId" clId="{6D146891-0AB4-417F-BC04-8BD1B381456C}" dt="2023-11-05T15:53:55.795" v="6" actId="12788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146891-0AB4-417F-BC04-8BD1B381456C}" dt="2023-11-05T15:59:01.402" v="232" actId="1076"/>
        <pc:sldMkLst>
          <pc:docMk/>
          <pc:sldMk cId="3826143929" sldId="261"/>
        </pc:sldMkLst>
        <pc:spChg chg="mod">
          <ac:chgData name="Dongju kim" userId="a637c5ad9c8e7177" providerId="LiveId" clId="{6D146891-0AB4-417F-BC04-8BD1B381456C}" dt="2023-11-05T15:54:31.710" v="16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05.944" v="10" actId="2057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6:35.990" v="192" actId="1076"/>
          <ac:spMkLst>
            <pc:docMk/>
            <pc:sldMk cId="3826143929" sldId="261"/>
            <ac:spMk id="4" creationId="{D7FACFDD-63BE-9604-ECE2-5DB526F7BA15}"/>
          </ac:spMkLst>
        </pc:spChg>
        <pc:spChg chg="mod topLvl">
          <ac:chgData name="Dongju kim" userId="a637c5ad9c8e7177" providerId="LiveId" clId="{6D146891-0AB4-417F-BC04-8BD1B381456C}" dt="2023-11-05T15:59:01.402" v="232" actId="1076"/>
          <ac:spMkLst>
            <pc:docMk/>
            <pc:sldMk cId="3826143929" sldId="261"/>
            <ac:spMk id="5" creationId="{67733834-7AE5-944F-B845-F4D606AB560E}"/>
          </ac:spMkLst>
        </pc:spChg>
        <pc:spChg chg="del topLvl">
          <ac:chgData name="Dongju kim" userId="a637c5ad9c8e7177" providerId="LiveId" clId="{6D146891-0AB4-417F-BC04-8BD1B381456C}" dt="2023-11-05T15:56:02.168" v="184" actId="478"/>
          <ac:spMkLst>
            <pc:docMk/>
            <pc:sldMk cId="3826143929" sldId="261"/>
            <ac:spMk id="6" creationId="{E5DAC97F-BC7A-A4A0-3E35-50C713771A34}"/>
          </ac:spMkLst>
        </pc:spChg>
        <pc:spChg chg="add mod">
          <ac:chgData name="Dongju kim" userId="a637c5ad9c8e7177" providerId="LiveId" clId="{6D146891-0AB4-417F-BC04-8BD1B381456C}" dt="2023-11-05T15:55:24.494" v="19"/>
          <ac:spMkLst>
            <pc:docMk/>
            <pc:sldMk cId="3826143929" sldId="261"/>
            <ac:spMk id="8" creationId="{1980A6DB-B5CB-B764-A565-55447F5214EF}"/>
          </ac:spMkLst>
        </pc:spChg>
        <pc:spChg chg="add del">
          <ac:chgData name="Dongju kim" userId="a637c5ad9c8e7177" providerId="LiveId" clId="{6D146891-0AB4-417F-BC04-8BD1B381456C}" dt="2023-11-05T15:58:11.870" v="222" actId="22"/>
          <ac:spMkLst>
            <pc:docMk/>
            <pc:sldMk cId="3826143929" sldId="261"/>
            <ac:spMk id="10" creationId="{773A62F1-734C-A22A-38D1-1501C3FEF771}"/>
          </ac:spMkLst>
        </pc:spChg>
        <pc:grpChg chg="del">
          <ac:chgData name="Dongju kim" userId="a637c5ad9c8e7177" providerId="LiveId" clId="{6D146891-0AB4-417F-BC04-8BD1B381456C}" dt="2023-11-05T15:56:02.168" v="184" actId="478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addSp delSp modSp mod">
        <pc:chgData name="Dongju kim" userId="a637c5ad9c8e7177" providerId="LiveId" clId="{6D146891-0AB4-417F-BC04-8BD1B381456C}" dt="2023-11-05T16:01:35.835" v="265"/>
        <pc:sldMkLst>
          <pc:docMk/>
          <pc:sldMk cId="2081463061" sldId="326"/>
        </pc:sldMkLst>
        <pc:spChg chg="mod">
          <ac:chgData name="Dongju kim" userId="a637c5ad9c8e7177" providerId="LiveId" clId="{6D146891-0AB4-417F-BC04-8BD1B381456C}" dt="2023-11-05T16:01:35.835" v="265"/>
          <ac:spMkLst>
            <pc:docMk/>
            <pc:sldMk cId="2081463061" sldId="326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0.565" v="11"/>
          <ac:spMkLst>
            <pc:docMk/>
            <pc:sldMk cId="2081463061" sldId="326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0:44.073" v="253" actId="20577"/>
          <ac:spMkLst>
            <pc:docMk/>
            <pc:sldMk cId="2081463061" sldId="326"/>
            <ac:spMk id="4" creationId="{D7FACFDD-63BE-9604-ECE2-5DB526F7BA15}"/>
          </ac:spMkLst>
        </pc:spChg>
        <pc:grpChg chg="del">
          <ac:chgData name="Dongju kim" userId="a637c5ad9c8e7177" providerId="LiveId" clId="{6D146891-0AB4-417F-BC04-8BD1B381456C}" dt="2023-11-05T15:59:52.784" v="239" actId="478"/>
          <ac:grpSpMkLst>
            <pc:docMk/>
            <pc:sldMk cId="2081463061" sldId="326"/>
            <ac:grpSpMk id="7" creationId="{1E52F159-CAA1-47E5-1AF4-D90ADB7B1ADF}"/>
          </ac:grpSpMkLst>
        </pc:grpChg>
        <pc:picChg chg="add mod">
          <ac:chgData name="Dongju kim" userId="a637c5ad9c8e7177" providerId="LiveId" clId="{6D146891-0AB4-417F-BC04-8BD1B381456C}" dt="2023-11-05T16:00:34.159" v="252" actId="1076"/>
          <ac:picMkLst>
            <pc:docMk/>
            <pc:sldMk cId="2081463061" sldId="326"/>
            <ac:picMk id="1026" creationId="{278015F6-0793-99AA-3316-672F0634D2FF}"/>
          </ac:picMkLst>
        </pc:picChg>
        <pc:picChg chg="add del">
          <ac:chgData name="Dongju kim" userId="a637c5ad9c8e7177" providerId="LiveId" clId="{6D146891-0AB4-417F-BC04-8BD1B381456C}" dt="2023-11-05T16:01:00.072" v="255" actId="478"/>
          <ac:picMkLst>
            <pc:docMk/>
            <pc:sldMk cId="2081463061" sldId="326"/>
            <ac:picMk id="1028" creationId="{A4573FA9-0FF0-0E21-929E-FC77B4D050A9}"/>
          </ac:picMkLst>
        </pc:picChg>
      </pc:sldChg>
      <pc:sldChg chg="addSp delSp modSp mod">
        <pc:chgData name="Dongju kim" userId="a637c5ad9c8e7177" providerId="LiveId" clId="{6D146891-0AB4-417F-BC04-8BD1B381456C}" dt="2023-11-05T16:02:40.811" v="283" actId="14100"/>
        <pc:sldMkLst>
          <pc:docMk/>
          <pc:sldMk cId="753304183" sldId="327"/>
        </pc:sldMkLst>
        <pc:spChg chg="mod">
          <ac:chgData name="Dongju kim" userId="a637c5ad9c8e7177" providerId="LiveId" clId="{6D146891-0AB4-417F-BC04-8BD1B381456C}" dt="2023-11-05T16:01:56.206" v="275"/>
          <ac:spMkLst>
            <pc:docMk/>
            <pc:sldMk cId="753304183" sldId="32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2.637" v="12"/>
          <ac:spMkLst>
            <pc:docMk/>
            <pc:sldMk cId="753304183" sldId="327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2:04.834" v="276"/>
          <ac:spMkLst>
            <pc:docMk/>
            <pc:sldMk cId="753304183" sldId="327"/>
            <ac:spMk id="4" creationId="{D7FACFDD-63BE-9604-ECE2-5DB526F7BA15}"/>
          </ac:spMkLst>
        </pc:spChg>
        <pc:spChg chg="add mod">
          <ac:chgData name="Dongju kim" userId="a637c5ad9c8e7177" providerId="LiveId" clId="{6D146891-0AB4-417F-BC04-8BD1B381456C}" dt="2023-11-05T16:02:40.811" v="283" actId="14100"/>
          <ac:spMkLst>
            <pc:docMk/>
            <pc:sldMk cId="753304183" sldId="327"/>
            <ac:spMk id="8" creationId="{A46C171F-3636-09C6-DD38-4AD79CDDDBDC}"/>
          </ac:spMkLst>
        </pc:spChg>
        <pc:grpChg chg="del">
          <ac:chgData name="Dongju kim" userId="a637c5ad9c8e7177" providerId="LiveId" clId="{6D146891-0AB4-417F-BC04-8BD1B381456C}" dt="2023-11-05T16:02:14.761" v="277" actId="478"/>
          <ac:grpSpMkLst>
            <pc:docMk/>
            <pc:sldMk cId="753304183" sldId="327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1943481640" sldId="328"/>
        </pc:sldMkLst>
        <pc:spChg chg="mod">
          <ac:chgData name="Dongju kim" userId="a637c5ad9c8e7177" providerId="LiveId" clId="{6D146891-0AB4-417F-BC04-8BD1B381456C}" dt="2023-11-05T15:54:15.733" v="13"/>
          <ac:spMkLst>
            <pc:docMk/>
            <pc:sldMk cId="1943481640" sldId="328"/>
            <ac:spMk id="3" creationId="{00000000-0000-0000-0000-000000000000}"/>
          </ac:spMkLst>
        </pc:s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3720259954" sldId="329"/>
        </pc:sldMkLst>
        <pc:spChg chg="mod">
          <ac:chgData name="Dongju kim" userId="a637c5ad9c8e7177" providerId="LiveId" clId="{6D146891-0AB4-417F-BC04-8BD1B381456C}" dt="2023-11-05T15:54:18.324" v="14"/>
          <ac:spMkLst>
            <pc:docMk/>
            <pc:sldMk cId="3720259954" sldId="329"/>
            <ac:spMk id="3" creationId="{00000000-0000-0000-0000-000000000000}"/>
          </ac:spMkLst>
        </pc:spChg>
      </pc:sldChg>
      <pc:sldChg chg="modSp add mod">
        <pc:chgData name="Dongju kim" userId="a637c5ad9c8e7177" providerId="LiveId" clId="{6D146891-0AB4-417F-BC04-8BD1B381456C}" dt="2023-11-05T15:58:29.173" v="225"/>
        <pc:sldMkLst>
          <pc:docMk/>
          <pc:sldMk cId="355435975" sldId="330"/>
        </pc:sldMkLst>
        <pc:spChg chg="mod">
          <ac:chgData name="Dongju kim" userId="a637c5ad9c8e7177" providerId="LiveId" clId="{6D146891-0AB4-417F-BC04-8BD1B381456C}" dt="2023-11-05T15:58:29.173" v="225"/>
          <ac:spMkLst>
            <pc:docMk/>
            <pc:sldMk cId="355435975" sldId="330"/>
            <ac:spMk id="8" creationId="{1980A6DB-B5CB-B764-A565-55447F5214EF}"/>
          </ac:spMkLst>
        </pc:spChg>
      </pc:sldChg>
      <pc:sldChg chg="addSp delSp modSp add mod">
        <pc:chgData name="Dongju kim" userId="a637c5ad9c8e7177" providerId="LiveId" clId="{6D146891-0AB4-417F-BC04-8BD1B381456C}" dt="2023-11-05T16:01:43.497" v="271"/>
        <pc:sldMkLst>
          <pc:docMk/>
          <pc:sldMk cId="1179051473" sldId="331"/>
        </pc:sldMkLst>
        <pc:spChg chg="mod">
          <ac:chgData name="Dongju kim" userId="a637c5ad9c8e7177" providerId="LiveId" clId="{6D146891-0AB4-417F-BC04-8BD1B381456C}" dt="2023-11-05T16:01:43.497" v="271"/>
          <ac:spMkLst>
            <pc:docMk/>
            <pc:sldMk cId="1179051473" sldId="33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1:11.685" v="257"/>
          <ac:spMkLst>
            <pc:docMk/>
            <pc:sldMk cId="1179051473" sldId="331"/>
            <ac:spMk id="4" creationId="{D7FACFDD-63BE-9604-ECE2-5DB526F7BA15}"/>
          </ac:spMkLst>
        </pc:spChg>
        <pc:picChg chg="del">
          <ac:chgData name="Dongju kim" userId="a637c5ad9c8e7177" providerId="LiveId" clId="{6D146891-0AB4-417F-BC04-8BD1B381456C}" dt="2023-11-05T16:01:17.368" v="259" actId="478"/>
          <ac:picMkLst>
            <pc:docMk/>
            <pc:sldMk cId="1179051473" sldId="331"/>
            <ac:picMk id="1026" creationId="{278015F6-0793-99AA-3316-672F0634D2FF}"/>
          </ac:picMkLst>
        </pc:picChg>
        <pc:picChg chg="add mod">
          <ac:chgData name="Dongju kim" userId="a637c5ad9c8e7177" providerId="LiveId" clId="{6D146891-0AB4-417F-BC04-8BD1B381456C}" dt="2023-11-05T16:01:22.413" v="262" actId="1076"/>
          <ac:picMkLst>
            <pc:docMk/>
            <pc:sldMk cId="1179051473" sldId="331"/>
            <ac:picMk id="2050" creationId="{B858452C-4A1C-0016-E126-2CBDFC27C71B}"/>
          </ac:picMkLst>
        </pc:picChg>
      </pc:sldChg>
    </pc:docChg>
  </pc:docChgLst>
  <pc:docChgLst>
    <pc:chgData name="Dongju kim" userId="a637c5ad9c8e7177" providerId="LiveId" clId="{43C9FB23-C2E6-40F3-B9E1-270981D8C864}"/>
    <pc:docChg chg="undo custSel addSld delSld modSld">
      <pc:chgData name="Dongju kim" userId="a637c5ad9c8e7177" providerId="LiveId" clId="{43C9FB23-C2E6-40F3-B9E1-270981D8C864}" dt="2023-11-05T13:30:42.741" v="430"/>
      <pc:docMkLst>
        <pc:docMk/>
      </pc:docMkLst>
      <pc:sldChg chg="addSp modSp mod">
        <pc:chgData name="Dongju kim" userId="a637c5ad9c8e7177" providerId="LiveId" clId="{43C9FB23-C2E6-40F3-B9E1-270981D8C864}" dt="2023-11-05T13:29:41.084" v="393" actId="6549"/>
        <pc:sldMkLst>
          <pc:docMk/>
          <pc:sldMk cId="3779494914" sldId="257"/>
        </pc:sldMkLst>
        <pc:spChg chg="mod">
          <ac:chgData name="Dongju kim" userId="a637c5ad9c8e7177" providerId="LiveId" clId="{43C9FB23-C2E6-40F3-B9E1-270981D8C864}" dt="2023-11-05T12:54:17.174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3C9FB23-C2E6-40F3-B9E1-270981D8C864}" dt="2023-11-05T13:03:50.815" v="171" actId="14100"/>
          <ac:spMkLst>
            <pc:docMk/>
            <pc:sldMk cId="3779494914" sldId="257"/>
            <ac:spMk id="5" creationId="{879723FC-C983-B524-7C56-A18B1490F1B6}"/>
          </ac:spMkLst>
        </pc:spChg>
        <pc:spChg chg="add mod">
          <ac:chgData name="Dongju kim" userId="a637c5ad9c8e7177" providerId="LiveId" clId="{43C9FB23-C2E6-40F3-B9E1-270981D8C864}" dt="2023-11-05T13:03:22.297" v="145"/>
          <ac:spMkLst>
            <pc:docMk/>
            <pc:sldMk cId="3779494914" sldId="257"/>
            <ac:spMk id="6" creationId="{C25C3DED-1999-8271-697E-AC47DCCF5F87}"/>
          </ac:spMkLst>
        </pc:spChg>
        <pc:spChg chg="add mod">
          <ac:chgData name="Dongju kim" userId="a637c5ad9c8e7177" providerId="LiveId" clId="{43C9FB23-C2E6-40F3-B9E1-270981D8C864}" dt="2023-11-05T13:29:41.084" v="393" actId="6549"/>
          <ac:spMkLst>
            <pc:docMk/>
            <pc:sldMk cId="3779494914" sldId="257"/>
            <ac:spMk id="7" creationId="{252FDE73-7EB7-B73A-0E86-8BEF227F6F44}"/>
          </ac:spMkLst>
        </pc:spChg>
        <pc:spChg chg="add mod">
          <ac:chgData name="Dongju kim" userId="a637c5ad9c8e7177" providerId="LiveId" clId="{43C9FB23-C2E6-40F3-B9E1-270981D8C864}" dt="2023-11-05T13:29:40.211" v="391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43C9FB23-C2E6-40F3-B9E1-270981D8C864}" dt="2023-11-05T12:54:26.85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3C9FB23-C2E6-40F3-B9E1-270981D8C864}" dt="2023-11-05T12:54:40.002" v="2"/>
        <pc:sldMkLst>
          <pc:docMk/>
          <pc:sldMk cId="2795672102" sldId="260"/>
        </pc:sldMkLst>
        <pc:spChg chg="mod">
          <ac:chgData name="Dongju kim" userId="a637c5ad9c8e7177" providerId="LiveId" clId="{43C9FB23-C2E6-40F3-B9E1-270981D8C864}" dt="2023-11-05T12:54:40.002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3C9FB23-C2E6-40F3-B9E1-270981D8C864}" dt="2023-11-05T12:56:55.508" v="42" actId="20577"/>
        <pc:sldMkLst>
          <pc:docMk/>
          <pc:sldMk cId="3826143929" sldId="261"/>
        </pc:sldMkLst>
        <pc:spChg chg="mod">
          <ac:chgData name="Dongju kim" userId="a637c5ad9c8e7177" providerId="LiveId" clId="{43C9FB23-C2E6-40F3-B9E1-270981D8C864}" dt="2023-11-05T12:55:22.594" v="4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3826143929" sldId="261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5:51.156" v="31" actId="478"/>
          <ac:spMkLst>
            <pc:docMk/>
            <pc:sldMk cId="3826143929" sldId="261"/>
            <ac:spMk id="4" creationId="{65DCB7A6-9652-7650-FD51-5D802F0025AB}"/>
          </ac:spMkLst>
        </pc:spChg>
        <pc:spChg chg="add del mod">
          <ac:chgData name="Dongju kim" userId="a637c5ad9c8e7177" providerId="LiveId" clId="{43C9FB23-C2E6-40F3-B9E1-270981D8C864}" dt="2023-11-05T12:56:09.469" v="34" actId="478"/>
          <ac:spMkLst>
            <pc:docMk/>
            <pc:sldMk cId="3826143929" sldId="261"/>
            <ac:spMk id="5" creationId="{1CDEF126-2B18-D479-27CA-1FCF1981B062}"/>
          </ac:spMkLst>
        </pc:spChg>
        <pc:spChg chg="add mod">
          <ac:chgData name="Dongju kim" userId="a637c5ad9c8e7177" providerId="LiveId" clId="{43C9FB23-C2E6-40F3-B9E1-270981D8C864}" dt="2023-11-05T12:56:55.508" v="42" actId="20577"/>
          <ac:spMkLst>
            <pc:docMk/>
            <pc:sldMk cId="3826143929" sldId="261"/>
            <ac:spMk id="6" creationId="{E67ADDCB-EAD9-21E5-EB6C-624E3A8943B1}"/>
          </ac:spMkLst>
        </pc:spChg>
        <pc:spChg chg="add mod">
          <ac:chgData name="Dongju kim" userId="a637c5ad9c8e7177" providerId="LiveId" clId="{43C9FB23-C2E6-40F3-B9E1-270981D8C864}" dt="2023-11-05T12:56:49.748" v="41" actId="1076"/>
          <ac:spMkLst>
            <pc:docMk/>
            <pc:sldMk cId="3826143929" sldId="261"/>
            <ac:spMk id="7" creationId="{7D93C4C8-1A58-5118-5FCE-F6402B4119E4}"/>
          </ac:spMkLst>
        </pc:spChg>
        <pc:spChg chg="del">
          <ac:chgData name="Dongju kim" userId="a637c5ad9c8e7177" providerId="LiveId" clId="{43C9FB23-C2E6-40F3-B9E1-270981D8C864}" dt="2023-11-05T12:55:57.180" v="32" actId="478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5:48.760" v="30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2147695796" sldId="300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2147695796" sldId="300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67769798" sldId="304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67769798" sldId="304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18523945" sldId="305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18523945" sldId="305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195710287" sldId="306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195710287" sldId="306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21968412" sldId="307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21968412" sldId="307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64563995" sldId="308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2:57:42.636" v="49" actId="6549"/>
        <pc:sldMkLst>
          <pc:docMk/>
          <pc:sldMk cId="1857209430" sldId="309"/>
        </pc:sldMkLst>
        <pc:spChg chg="mod">
          <ac:chgData name="Dongju kim" userId="a637c5ad9c8e7177" providerId="LiveId" clId="{43C9FB23-C2E6-40F3-B9E1-270981D8C864}" dt="2023-11-05T12:57:42.636" v="49" actId="6549"/>
          <ac:spMkLst>
            <pc:docMk/>
            <pc:sldMk cId="1857209430" sldId="309"/>
            <ac:spMk id="7" creationId="{7D93C4C8-1A58-5118-5FCE-F6402B4119E4}"/>
          </ac:spMkLst>
        </pc:spChg>
      </pc:sldChg>
      <pc:sldChg chg="delSp modSp add mod">
        <pc:chgData name="Dongju kim" userId="a637c5ad9c8e7177" providerId="LiveId" clId="{43C9FB23-C2E6-40F3-B9E1-270981D8C864}" dt="2023-11-05T12:59:20.654" v="96" actId="1076"/>
        <pc:sldMkLst>
          <pc:docMk/>
          <pc:sldMk cId="1799045368" sldId="310"/>
        </pc:sldMkLst>
        <pc:spChg chg="mod">
          <ac:chgData name="Dongju kim" userId="a637c5ad9c8e7177" providerId="LiveId" clId="{43C9FB23-C2E6-40F3-B9E1-270981D8C864}" dt="2023-11-05T12:58:26.256" v="56" actId="14100"/>
          <ac:spMkLst>
            <pc:docMk/>
            <pc:sldMk cId="1799045368" sldId="310"/>
            <ac:spMk id="2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8:51.836" v="88" actId="478"/>
          <ac:spMkLst>
            <pc:docMk/>
            <pc:sldMk cId="1799045368" sldId="310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2:59:20.654" v="96" actId="1076"/>
          <ac:spMkLst>
            <pc:docMk/>
            <pc:sldMk cId="1799045368" sldId="310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8:44.208" v="87"/>
          <ac:spMkLst>
            <pc:docMk/>
            <pc:sldMk cId="1799045368" sldId="310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08.755" v="119" actId="255"/>
        <pc:sldMkLst>
          <pc:docMk/>
          <pc:sldMk cId="95015344" sldId="311"/>
        </pc:sldMkLst>
        <pc:spChg chg="mod">
          <ac:chgData name="Dongju kim" userId="a637c5ad9c8e7177" providerId="LiveId" clId="{43C9FB23-C2E6-40F3-B9E1-270981D8C864}" dt="2023-11-05T13:00:08.755" v="119" actId="255"/>
          <ac:spMkLst>
            <pc:docMk/>
            <pc:sldMk cId="95015344" sldId="311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9:57.181" v="115" actId="20577"/>
          <ac:spMkLst>
            <pc:docMk/>
            <pc:sldMk cId="95015344" sldId="311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22.545" v="124" actId="255"/>
        <pc:sldMkLst>
          <pc:docMk/>
          <pc:sldMk cId="3853621883" sldId="312"/>
        </pc:sldMkLst>
        <pc:spChg chg="mod">
          <ac:chgData name="Dongju kim" userId="a637c5ad9c8e7177" providerId="LiveId" clId="{43C9FB23-C2E6-40F3-B9E1-270981D8C864}" dt="2023-11-05T13:00:22.545" v="124" actId="255"/>
          <ac:spMkLst>
            <pc:docMk/>
            <pc:sldMk cId="3853621883" sldId="312"/>
            <ac:spMk id="7" creationId="{7D93C4C8-1A58-5118-5FCE-F6402B4119E4}"/>
          </ac:spMkLst>
        </pc:spChg>
      </pc:sldChg>
      <pc:sldChg chg="modSp add mod">
        <pc:chgData name="Dongju kim" userId="a637c5ad9c8e7177" providerId="LiveId" clId="{43C9FB23-C2E6-40F3-B9E1-270981D8C864}" dt="2023-11-05T13:01:32.628" v="144" actId="6549"/>
        <pc:sldMkLst>
          <pc:docMk/>
          <pc:sldMk cId="3472786153" sldId="313"/>
        </pc:sldMkLst>
        <pc:spChg chg="mod">
          <ac:chgData name="Dongju kim" userId="a637c5ad9c8e7177" providerId="LiveId" clId="{43C9FB23-C2E6-40F3-B9E1-270981D8C864}" dt="2023-11-05T13:01:03.170" v="131" actId="14100"/>
          <ac:spMkLst>
            <pc:docMk/>
            <pc:sldMk cId="3472786153" sldId="313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01:32.628" v="144" actId="6549"/>
          <ac:spMkLst>
            <pc:docMk/>
            <pc:sldMk cId="3472786153" sldId="313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01:08.665" v="138" actId="6549"/>
          <ac:spMkLst>
            <pc:docMk/>
            <pc:sldMk cId="3472786153" sldId="313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29:50.884" v="395" actId="6549"/>
        <pc:sldMkLst>
          <pc:docMk/>
          <pc:sldMk cId="3466952966" sldId="314"/>
        </pc:sldMkLst>
        <pc:spChg chg="mod">
          <ac:chgData name="Dongju kim" userId="a637c5ad9c8e7177" providerId="LiveId" clId="{43C9FB23-C2E6-40F3-B9E1-270981D8C864}" dt="2023-11-05T13:29:50.884" v="395" actId="6549"/>
          <ac:spMkLst>
            <pc:docMk/>
            <pc:sldMk cId="3466952966" sldId="314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43C9FB23-C2E6-40F3-B9E1-270981D8C864}" dt="2023-11-05T13:30:12.316" v="410"/>
        <pc:sldMkLst>
          <pc:docMk/>
          <pc:sldMk cId="1003745825" sldId="315"/>
        </pc:sldMkLst>
        <pc:spChg chg="mod">
          <ac:chgData name="Dongju kim" userId="a637c5ad9c8e7177" providerId="LiveId" clId="{43C9FB23-C2E6-40F3-B9E1-270981D8C864}" dt="2023-11-05T13:30:12.316" v="410"/>
          <ac:spMkLst>
            <pc:docMk/>
            <pc:sldMk cId="1003745825" sldId="315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003745825" sldId="315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3:11:57.916" v="231" actId="478"/>
          <ac:spMkLst>
            <pc:docMk/>
            <pc:sldMk cId="1003745825" sldId="315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3:12:48.405" v="261" actId="14100"/>
          <ac:spMkLst>
            <pc:docMk/>
            <pc:sldMk cId="1003745825" sldId="315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2:07.989" v="245"/>
          <ac:spMkLst>
            <pc:docMk/>
            <pc:sldMk cId="1003745825" sldId="315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15.882" v="411"/>
        <pc:sldMkLst>
          <pc:docMk/>
          <pc:sldMk cId="218983671" sldId="316"/>
        </pc:sldMkLst>
        <pc:spChg chg="mod">
          <ac:chgData name="Dongju kim" userId="a637c5ad9c8e7177" providerId="LiveId" clId="{43C9FB23-C2E6-40F3-B9E1-270981D8C864}" dt="2023-11-05T13:30:15.882" v="411"/>
          <ac:spMkLst>
            <pc:docMk/>
            <pc:sldMk cId="218983671" sldId="316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218983671" sldId="316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4:43.621" v="275" actId="14100"/>
          <ac:spMkLst>
            <pc:docMk/>
            <pc:sldMk cId="218983671" sldId="316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3:09.381" v="273"/>
          <ac:spMkLst>
            <pc:docMk/>
            <pc:sldMk cId="218983671" sldId="316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3910385208" sldId="317"/>
        </pc:sldMkLst>
        <pc:spChg chg="mod">
          <ac:chgData name="Dongju kim" userId="a637c5ad9c8e7177" providerId="LiveId" clId="{43C9FB23-C2E6-40F3-B9E1-270981D8C864}" dt="2023-11-05T13:15:09.791" v="290"/>
          <ac:spMkLst>
            <pc:docMk/>
            <pc:sldMk cId="3910385208" sldId="317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3910385208" sldId="317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6:48.082" v="305" actId="14100"/>
          <ac:spMkLst>
            <pc:docMk/>
            <pc:sldMk cId="3910385208" sldId="317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5:30.348" v="303" actId="6549"/>
          <ac:spMkLst>
            <pc:docMk/>
            <pc:sldMk cId="3910385208" sldId="317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42.741" v="430"/>
        <pc:sldMkLst>
          <pc:docMk/>
          <pc:sldMk cId="135763902" sldId="318"/>
        </pc:sldMkLst>
        <pc:spChg chg="mod">
          <ac:chgData name="Dongju kim" userId="a637c5ad9c8e7177" providerId="LiveId" clId="{43C9FB23-C2E6-40F3-B9E1-270981D8C864}" dt="2023-11-05T13:30:42.741" v="430"/>
          <ac:spMkLst>
            <pc:docMk/>
            <pc:sldMk cId="135763902" sldId="31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35763902" sldId="318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16.829" v="367" actId="20577"/>
          <ac:spMkLst>
            <pc:docMk/>
            <pc:sldMk cId="135763902" sldId="318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7:49.954" v="362"/>
          <ac:spMkLst>
            <pc:docMk/>
            <pc:sldMk cId="135763902" sldId="31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734779906" sldId="319"/>
        </pc:sldMkLst>
        <pc:spChg chg="mod">
          <ac:chgData name="Dongju kim" userId="a637c5ad9c8e7177" providerId="LiveId" clId="{43C9FB23-C2E6-40F3-B9E1-270981D8C864}" dt="2023-11-05T13:30:00.618" v="396"/>
          <ac:spMkLst>
            <pc:docMk/>
            <pc:sldMk cId="734779906" sldId="319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54.794" v="373"/>
          <ac:spMkLst>
            <pc:docMk/>
            <pc:sldMk cId="734779906" sldId="319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8:39.282" v="370"/>
          <ac:spMkLst>
            <pc:docMk/>
            <pc:sldMk cId="734779906" sldId="319"/>
            <ac:spMk id="13" creationId="{00000000-0000-0000-0000-000000000000}"/>
          </ac:spMkLst>
        </pc:spChg>
      </pc:sldChg>
    </pc:docChg>
  </pc:docChgLst>
  <pc:docChgLst>
    <pc:chgData name="Dongju kim" userId="a637c5ad9c8e7177" providerId="LiveId" clId="{2B690BFB-EDD1-444C-AD1B-AE53D03E71B7}"/>
    <pc:docChg chg="undo custSel addSld delSld modSld sldOrd">
      <pc:chgData name="Dongju kim" userId="a637c5ad9c8e7177" providerId="LiveId" clId="{2B690BFB-EDD1-444C-AD1B-AE53D03E71B7}" dt="2023-11-08T09:33:57.213" v="730" actId="20577"/>
      <pc:docMkLst>
        <pc:docMk/>
      </pc:docMkLst>
      <pc:sldChg chg="addSp modSp mod">
        <pc:chgData name="Dongju kim" userId="a637c5ad9c8e7177" providerId="LiveId" clId="{2B690BFB-EDD1-444C-AD1B-AE53D03E71B7}" dt="2023-11-08T09:20:25.654" v="499" actId="20577"/>
        <pc:sldMkLst>
          <pc:docMk/>
          <pc:sldMk cId="3779494914" sldId="257"/>
        </pc:sldMkLst>
        <pc:spChg chg="mod">
          <ac:chgData name="Dongju kim" userId="a637c5ad9c8e7177" providerId="LiveId" clId="{2B690BFB-EDD1-444C-AD1B-AE53D03E71B7}" dt="2023-11-08T08:58:25.851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5" creationId="{4A0DD3F3-8593-1069-47D9-BA175FC35791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6" creationId="{7436AB66-22C4-D845-A564-9C62B1E4B82B}"/>
          </ac:spMkLst>
        </pc:spChg>
        <pc:spChg chg="add mod">
          <ac:chgData name="Dongju kim" userId="a637c5ad9c8e7177" providerId="LiveId" clId="{2B690BFB-EDD1-444C-AD1B-AE53D03E71B7}" dt="2023-11-08T09:20:25.654" v="499" actId="20577"/>
          <ac:spMkLst>
            <pc:docMk/>
            <pc:sldMk cId="3779494914" sldId="257"/>
            <ac:spMk id="7" creationId="{AAEA8F45-AECE-100C-2A92-00005D9211C8}"/>
          </ac:spMkLst>
        </pc:spChg>
        <pc:spChg chg="add mod">
          <ac:chgData name="Dongju kim" userId="a637c5ad9c8e7177" providerId="LiveId" clId="{2B690BFB-EDD1-444C-AD1B-AE53D03E71B7}" dt="2023-11-08T08:59:01.945" v="5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2B690BFB-EDD1-444C-AD1B-AE53D03E71B7}" dt="2023-11-08T08:58:36.152" v="2" actId="1410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B690BFB-EDD1-444C-AD1B-AE53D03E71B7}" dt="2023-11-08T08:59:14.066" v="6"/>
        <pc:sldMkLst>
          <pc:docMk/>
          <pc:sldMk cId="2795672102" sldId="260"/>
        </pc:sldMkLst>
        <pc:spChg chg="mod">
          <ac:chgData name="Dongju kim" userId="a637c5ad9c8e7177" providerId="LiveId" clId="{2B690BFB-EDD1-444C-AD1B-AE53D03E71B7}" dt="2023-11-08T08:59:14.066" v="6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2B690BFB-EDD1-444C-AD1B-AE53D03E71B7}" dt="2023-11-08T09:08:49.038" v="70" actId="1076"/>
        <pc:sldMkLst>
          <pc:docMk/>
          <pc:sldMk cId="3826143929" sldId="261"/>
        </pc:sldMkLst>
        <pc:spChg chg="mod">
          <ac:chgData name="Dongju kim" userId="a637c5ad9c8e7177" providerId="LiveId" clId="{2B690BFB-EDD1-444C-AD1B-AE53D03E71B7}" dt="2023-11-08T08:59:43.979" v="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8:59:30.226" v="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01:13.465" v="24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2B690BFB-EDD1-444C-AD1B-AE53D03E71B7}" dt="2023-11-08T09:00:15.730" v="11"/>
          <ac:spMkLst>
            <pc:docMk/>
            <pc:sldMk cId="3826143929" sldId="261"/>
            <ac:spMk id="5" creationId="{37EB967D-0487-02BA-F96D-5327239CCA39}"/>
          </ac:spMkLst>
        </pc:spChg>
        <pc:spChg chg="add mod">
          <ac:chgData name="Dongju kim" userId="a637c5ad9c8e7177" providerId="LiveId" clId="{2B690BFB-EDD1-444C-AD1B-AE53D03E71B7}" dt="2023-11-08T09:08:49.038" v="70" actId="1076"/>
          <ac:spMkLst>
            <pc:docMk/>
            <pc:sldMk cId="3826143929" sldId="261"/>
            <ac:spMk id="6" creationId="{0F27328E-DAFD-028A-4E51-922F5D62258D}"/>
          </ac:spMkLst>
        </pc:spChg>
        <pc:spChg chg="add del mod">
          <ac:chgData name="Dongju kim" userId="a637c5ad9c8e7177" providerId="LiveId" clId="{2B690BFB-EDD1-444C-AD1B-AE53D03E71B7}" dt="2023-11-08T09:00:58.681" v="17" actId="478"/>
          <ac:spMkLst>
            <pc:docMk/>
            <pc:sldMk cId="3826143929" sldId="261"/>
            <ac:spMk id="7" creationId="{AC7C78A0-9C9D-2CC0-3F24-3A2B6D10764A}"/>
          </ac:spMkLst>
        </pc:spChg>
      </pc:sldChg>
      <pc:sldChg chg="modSp add mod">
        <pc:chgData name="Dongju kim" userId="a637c5ad9c8e7177" providerId="LiveId" clId="{2B690BFB-EDD1-444C-AD1B-AE53D03E71B7}" dt="2023-11-08T09:08:41.276" v="69" actId="1076"/>
        <pc:sldMkLst>
          <pc:docMk/>
          <pc:sldMk cId="2265988244" sldId="262"/>
        </pc:sldMkLst>
        <pc:spChg chg="mod">
          <ac:chgData name="Dongju kim" userId="a637c5ad9c8e7177" providerId="LiveId" clId="{2B690BFB-EDD1-444C-AD1B-AE53D03E71B7}" dt="2023-11-08T09:04:37.029" v="42" actId="6549"/>
          <ac:spMkLst>
            <pc:docMk/>
            <pc:sldMk cId="2265988244" sldId="26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2:18.724" v="28"/>
          <ac:spMkLst>
            <pc:docMk/>
            <pc:sldMk cId="2265988244" sldId="262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08:41.276" v="69" actId="1076"/>
          <ac:spMkLst>
            <pc:docMk/>
            <pc:sldMk cId="2265988244" sldId="262"/>
            <ac:spMk id="6" creationId="{0F27328E-DAFD-028A-4E51-922F5D62258D}"/>
          </ac:spMkLst>
        </pc:spChg>
      </pc:sldChg>
      <pc:sldChg chg="addSp delSp modSp add mod">
        <pc:chgData name="Dongju kim" userId="a637c5ad9c8e7177" providerId="LiveId" clId="{2B690BFB-EDD1-444C-AD1B-AE53D03E71B7}" dt="2023-11-08T09:08:18.496" v="68" actId="1036"/>
        <pc:sldMkLst>
          <pc:docMk/>
          <pc:sldMk cId="4145076760" sldId="263"/>
        </pc:sldMkLst>
        <pc:spChg chg="del mod">
          <ac:chgData name="Dongju kim" userId="a637c5ad9c8e7177" providerId="LiveId" clId="{2B690BFB-EDD1-444C-AD1B-AE53D03E71B7}" dt="2023-11-08T09:07:39.209" v="52" actId="478"/>
          <ac:spMkLst>
            <pc:docMk/>
            <pc:sldMk cId="4145076760" sldId="26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8:15.492" v="64" actId="14100"/>
          <ac:spMkLst>
            <pc:docMk/>
            <pc:sldMk cId="4145076760" sldId="263"/>
            <ac:spMk id="6" creationId="{0F27328E-DAFD-028A-4E51-922F5D62258D}"/>
          </ac:spMkLst>
        </pc:spChg>
        <pc:picChg chg="add mod">
          <ac:chgData name="Dongju kim" userId="a637c5ad9c8e7177" providerId="LiveId" clId="{2B690BFB-EDD1-444C-AD1B-AE53D03E71B7}" dt="2023-11-08T09:08:11.655" v="63" actId="1076"/>
          <ac:picMkLst>
            <pc:docMk/>
            <pc:sldMk cId="4145076760" sldId="263"/>
            <ac:picMk id="1026" creationId="{F09448BF-506E-11F0-807B-6C8CA50ADA99}"/>
          </ac:picMkLst>
        </pc:picChg>
        <pc:picChg chg="add mod">
          <ac:chgData name="Dongju kim" userId="a637c5ad9c8e7177" providerId="LiveId" clId="{2B690BFB-EDD1-444C-AD1B-AE53D03E71B7}" dt="2023-11-08T09:08:18.496" v="68" actId="1036"/>
          <ac:picMkLst>
            <pc:docMk/>
            <pc:sldMk cId="4145076760" sldId="263"/>
            <ac:picMk id="1028" creationId="{1E716648-4FB3-5E39-3892-C6E655F773D0}"/>
          </ac:picMkLst>
        </pc:picChg>
      </pc:sldChg>
      <pc:sldChg chg="modSp add mod ord">
        <pc:chgData name="Dongju kim" userId="a637c5ad9c8e7177" providerId="LiveId" clId="{2B690BFB-EDD1-444C-AD1B-AE53D03E71B7}" dt="2023-11-08T09:16:59.455" v="385" actId="20577"/>
        <pc:sldMkLst>
          <pc:docMk/>
          <pc:sldMk cId="2786157233" sldId="264"/>
        </pc:sldMkLst>
        <pc:spChg chg="mod">
          <ac:chgData name="Dongju kim" userId="a637c5ad9c8e7177" providerId="LiveId" clId="{2B690BFB-EDD1-444C-AD1B-AE53D03E71B7}" dt="2023-11-08T09:14:15.322" v="231" actId="14100"/>
          <ac:spMkLst>
            <pc:docMk/>
            <pc:sldMk cId="2786157233" sldId="264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16:15.261" v="343" actId="255"/>
          <ac:spMkLst>
            <pc:docMk/>
            <pc:sldMk cId="2786157233" sldId="26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4:35.240" v="233"/>
          <ac:spMkLst>
            <pc:docMk/>
            <pc:sldMk cId="2786157233" sldId="264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6:59.455" v="385" actId="20577"/>
          <ac:spMkLst>
            <pc:docMk/>
            <pc:sldMk cId="2786157233" sldId="264"/>
            <ac:spMk id="6" creationId="{0F27328E-DAFD-028A-4E51-922F5D62258D}"/>
          </ac:spMkLst>
        </pc:spChg>
      </pc:sldChg>
      <pc:sldChg chg="modSp add del mod">
        <pc:chgData name="Dongju kim" userId="a637c5ad9c8e7177" providerId="LiveId" clId="{2B690BFB-EDD1-444C-AD1B-AE53D03E71B7}" dt="2023-11-08T09:15:03.173" v="236" actId="47"/>
        <pc:sldMkLst>
          <pc:docMk/>
          <pc:sldMk cId="4051193900" sldId="265"/>
        </pc:sldMkLst>
        <pc:spChg chg="mod">
          <ac:chgData name="Dongju kim" userId="a637c5ad9c8e7177" providerId="LiveId" clId="{2B690BFB-EDD1-444C-AD1B-AE53D03E71B7}" dt="2023-11-08T09:11:22.921" v="217"/>
          <ac:spMkLst>
            <pc:docMk/>
            <pc:sldMk cId="4051193900" sldId="265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2B690BFB-EDD1-444C-AD1B-AE53D03E71B7}" dt="2023-11-08T09:13:47.345" v="228" actId="255"/>
        <pc:sldMkLst>
          <pc:docMk/>
          <pc:sldMk cId="1807140699" sldId="266"/>
        </pc:sldMkLst>
        <pc:spChg chg="add mod">
          <ac:chgData name="Dongju kim" userId="a637c5ad9c8e7177" providerId="LiveId" clId="{2B690BFB-EDD1-444C-AD1B-AE53D03E71B7}" dt="2023-11-08T09:13:22.859" v="223" actId="14100"/>
          <ac:spMkLst>
            <pc:docMk/>
            <pc:sldMk cId="1807140699" sldId="266"/>
            <ac:spMk id="4" creationId="{D3865821-E381-CC52-D842-31D04D27E29E}"/>
          </ac:spMkLst>
        </pc:spChg>
        <pc:spChg chg="mod">
          <ac:chgData name="Dongju kim" userId="a637c5ad9c8e7177" providerId="LiveId" clId="{2B690BFB-EDD1-444C-AD1B-AE53D03E71B7}" dt="2023-11-08T09:11:47.313" v="219"/>
          <ac:spMkLst>
            <pc:docMk/>
            <pc:sldMk cId="1807140699" sldId="266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13:06.672" v="220" actId="478"/>
          <ac:spMkLst>
            <pc:docMk/>
            <pc:sldMk cId="1807140699" sldId="266"/>
            <ac:spMk id="6" creationId="{0F27328E-DAFD-028A-4E51-922F5D62258D}"/>
          </ac:spMkLst>
        </pc:spChg>
        <pc:spChg chg="add mod">
          <ac:chgData name="Dongju kim" userId="a637c5ad9c8e7177" providerId="LiveId" clId="{2B690BFB-EDD1-444C-AD1B-AE53D03E71B7}" dt="2023-11-08T09:13:47.345" v="228" actId="255"/>
          <ac:spMkLst>
            <pc:docMk/>
            <pc:sldMk cId="1807140699" sldId="266"/>
            <ac:spMk id="7" creationId="{FBB4690C-546E-6AA2-16AD-D5711E86BA5C}"/>
          </ac:spMkLst>
        </pc:sp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6" creationId="{F09448BF-506E-11F0-807B-6C8CA50ADA99}"/>
          </ac:picMkLst>
        </pc:pic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8" creationId="{1E716648-4FB3-5E39-3892-C6E655F773D0}"/>
          </ac:picMkLst>
        </pc:picChg>
      </pc:sldChg>
      <pc:sldChg chg="modSp add mod">
        <pc:chgData name="Dongju kim" userId="a637c5ad9c8e7177" providerId="LiveId" clId="{2B690BFB-EDD1-444C-AD1B-AE53D03E71B7}" dt="2023-11-08T09:19:14.686" v="424" actId="403"/>
        <pc:sldMkLst>
          <pc:docMk/>
          <pc:sldMk cId="295437160" sldId="267"/>
        </pc:sldMkLst>
        <pc:spChg chg="mod">
          <ac:chgData name="Dongju kim" userId="a637c5ad9c8e7177" providerId="LiveId" clId="{2B690BFB-EDD1-444C-AD1B-AE53D03E71B7}" dt="2023-11-08T09:18:50.624" v="417" actId="20577"/>
          <ac:spMkLst>
            <pc:docMk/>
            <pc:sldMk cId="295437160" sldId="267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5:28.413" v="239"/>
          <ac:spMkLst>
            <pc:docMk/>
            <pc:sldMk cId="295437160" sldId="267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9:14.686" v="424" actId="403"/>
          <ac:spMkLst>
            <pc:docMk/>
            <pc:sldMk cId="295437160" sldId="267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01.751" v="483" actId="115"/>
        <pc:sldMkLst>
          <pc:docMk/>
          <pc:sldMk cId="242472494" sldId="268"/>
        </pc:sldMkLst>
        <pc:spChg chg="mod">
          <ac:chgData name="Dongju kim" userId="a637c5ad9c8e7177" providerId="LiveId" clId="{2B690BFB-EDD1-444C-AD1B-AE53D03E71B7}" dt="2023-11-08T09:19:39.651" v="478" actId="20577"/>
          <ac:spMkLst>
            <pc:docMk/>
            <pc:sldMk cId="242472494" sldId="268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0:01.751" v="483" actId="115"/>
          <ac:spMkLst>
            <pc:docMk/>
            <pc:sldMk cId="242472494" sldId="268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37.882" v="512" actId="20577"/>
        <pc:sldMkLst>
          <pc:docMk/>
          <pc:sldMk cId="2983958597" sldId="269"/>
        </pc:sldMkLst>
        <pc:spChg chg="mod">
          <ac:chgData name="Dongju kim" userId="a637c5ad9c8e7177" providerId="LiveId" clId="{2B690BFB-EDD1-444C-AD1B-AE53D03E71B7}" dt="2023-11-08T09:20:37.882" v="512" actId="20577"/>
          <ac:spMkLst>
            <pc:docMk/>
            <pc:sldMk cId="2983958597" sldId="269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2B690BFB-EDD1-444C-AD1B-AE53D03E71B7}" dt="2023-11-08T09:30:07.474" v="632" actId="6549"/>
        <pc:sldMkLst>
          <pc:docMk/>
          <pc:sldMk cId="2083655517" sldId="270"/>
        </pc:sldMkLst>
        <pc:spChg chg="mod">
          <ac:chgData name="Dongju kim" userId="a637c5ad9c8e7177" providerId="LiveId" clId="{2B690BFB-EDD1-444C-AD1B-AE53D03E71B7}" dt="2023-11-08T09:20:50.256" v="530" actId="14100"/>
          <ac:spMkLst>
            <pc:docMk/>
            <pc:sldMk cId="2083655517" sldId="270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0:41.866" v="524" actId="20577"/>
          <ac:spMkLst>
            <pc:docMk/>
            <pc:sldMk cId="2083655517" sldId="270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8:38.114" v="607" actId="20577"/>
          <ac:spMkLst>
            <pc:docMk/>
            <pc:sldMk cId="2083655517" sldId="270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1:37.242" v="568" actId="20577"/>
          <ac:spMkLst>
            <pc:docMk/>
            <pc:sldMk cId="2083655517" sldId="270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29:31.769" v="608" actId="478"/>
          <ac:spMkLst>
            <pc:docMk/>
            <pc:sldMk cId="2083655517" sldId="270"/>
            <ac:spMk id="6" creationId="{0F27328E-DAFD-028A-4E51-922F5D62258D}"/>
          </ac:spMkLst>
        </pc:spChg>
        <pc:spChg chg="mod">
          <ac:chgData name="Dongju kim" userId="a637c5ad9c8e7177" providerId="LiveId" clId="{2B690BFB-EDD1-444C-AD1B-AE53D03E71B7}" dt="2023-11-08T09:30:07.474" v="632" actId="6549"/>
          <ac:spMkLst>
            <pc:docMk/>
            <pc:sldMk cId="2083655517" sldId="270"/>
            <ac:spMk id="8" creationId="{08EEDF7F-802B-024B-6F08-5A6DAC6C3D21}"/>
          </ac:spMkLst>
        </pc:spChg>
        <pc:spChg chg="mod">
          <ac:chgData name="Dongju kim" userId="a637c5ad9c8e7177" providerId="LiveId" clId="{2B690BFB-EDD1-444C-AD1B-AE53D03E71B7}" dt="2023-11-08T09:29:43.556" v="628" actId="14100"/>
          <ac:spMkLst>
            <pc:docMk/>
            <pc:sldMk cId="2083655517" sldId="270"/>
            <ac:spMk id="9" creationId="{FCC0D04D-735B-EB9D-B1A5-D9FD4E04CFD9}"/>
          </ac:spMkLst>
        </pc:spChg>
        <pc:grpChg chg="add mod">
          <ac:chgData name="Dongju kim" userId="a637c5ad9c8e7177" providerId="LiveId" clId="{2B690BFB-EDD1-444C-AD1B-AE53D03E71B7}" dt="2023-11-08T09:29:32.150" v="609"/>
          <ac:grpSpMkLst>
            <pc:docMk/>
            <pc:sldMk cId="2083655517" sldId="270"/>
            <ac:grpSpMk id="7" creationId="{DCA9FD49-C800-D9C1-6418-D82EB6F70C69}"/>
          </ac:grpSpMkLst>
        </pc:grpChg>
      </pc:sldChg>
      <pc:sldChg chg="delSp modSp add mod">
        <pc:chgData name="Dongju kim" userId="a637c5ad9c8e7177" providerId="LiveId" clId="{2B690BFB-EDD1-444C-AD1B-AE53D03E71B7}" dt="2023-11-08T09:31:17.286" v="642" actId="14100"/>
        <pc:sldMkLst>
          <pc:docMk/>
          <pc:sldMk cId="603576058" sldId="271"/>
        </pc:sldMkLst>
        <pc:spChg chg="mod">
          <ac:chgData name="Dongju kim" userId="a637c5ad9c8e7177" providerId="LiveId" clId="{2B690BFB-EDD1-444C-AD1B-AE53D03E71B7}" dt="2023-11-08T09:30:39.904" v="636" actId="14100"/>
          <ac:spMkLst>
            <pc:docMk/>
            <pc:sldMk cId="603576058" sldId="27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31:17.286" v="642" actId="14100"/>
          <ac:spMkLst>
            <pc:docMk/>
            <pc:sldMk cId="603576058" sldId="271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0:52.401" v="637"/>
          <ac:spMkLst>
            <pc:docMk/>
            <pc:sldMk cId="603576058" sldId="271"/>
            <ac:spMk id="5" creationId="{37EB967D-0487-02BA-F96D-5327239CCA39}"/>
          </ac:spMkLst>
        </pc:spChg>
        <pc:grpChg chg="del">
          <ac:chgData name="Dongju kim" userId="a637c5ad9c8e7177" providerId="LiveId" clId="{2B690BFB-EDD1-444C-AD1B-AE53D03E71B7}" dt="2023-11-08T09:31:03.578" v="639" actId="478"/>
          <ac:grpSpMkLst>
            <pc:docMk/>
            <pc:sldMk cId="603576058" sldId="271"/>
            <ac:grpSpMk id="7" creationId="{DCA9FD49-C800-D9C1-6418-D82EB6F70C69}"/>
          </ac:grpSpMkLst>
        </pc:grpChg>
      </pc:sldChg>
      <pc:sldChg chg="modSp add mod">
        <pc:chgData name="Dongju kim" userId="a637c5ad9c8e7177" providerId="LiveId" clId="{2B690BFB-EDD1-444C-AD1B-AE53D03E71B7}" dt="2023-11-08T09:33:57.213" v="730" actId="20577"/>
        <pc:sldMkLst>
          <pc:docMk/>
          <pc:sldMk cId="1914576898" sldId="272"/>
        </pc:sldMkLst>
        <pc:spChg chg="mod">
          <ac:chgData name="Dongju kim" userId="a637c5ad9c8e7177" providerId="LiveId" clId="{2B690BFB-EDD1-444C-AD1B-AE53D03E71B7}" dt="2023-11-08T09:33:57.213" v="730" actId="20577"/>
          <ac:spMkLst>
            <pc:docMk/>
            <pc:sldMk cId="1914576898" sldId="27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2:06.062" v="660" actId="20577"/>
          <ac:spMkLst>
            <pc:docMk/>
            <pc:sldMk cId="1914576898" sldId="272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10.066" v="712" actId="20577"/>
        <pc:sldMkLst>
          <pc:docMk/>
          <pc:sldMk cId="733049370" sldId="273"/>
        </pc:sldMkLst>
        <pc:spChg chg="mod">
          <ac:chgData name="Dongju kim" userId="a637c5ad9c8e7177" providerId="LiveId" clId="{2B690BFB-EDD1-444C-AD1B-AE53D03E71B7}" dt="2023-11-08T09:32:43.667" v="669" actId="14100"/>
          <ac:spMkLst>
            <pc:docMk/>
            <pc:sldMk cId="733049370" sldId="27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0.066" v="712" actId="20577"/>
          <ac:spMkLst>
            <pc:docMk/>
            <pc:sldMk cId="733049370" sldId="273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27.315" v="722" actId="6549"/>
        <pc:sldMkLst>
          <pc:docMk/>
          <pc:sldMk cId="426288221" sldId="274"/>
        </pc:sldMkLst>
        <pc:spChg chg="mod">
          <ac:chgData name="Dongju kim" userId="a637c5ad9c8e7177" providerId="LiveId" clId="{2B690BFB-EDD1-444C-AD1B-AE53D03E71B7}" dt="2023-11-08T09:33:27.315" v="722" actId="6549"/>
          <ac:spMkLst>
            <pc:docMk/>
            <pc:sldMk cId="426288221" sldId="27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6.228" v="720" actId="20577"/>
          <ac:spMkLst>
            <pc:docMk/>
            <pc:sldMk cId="426288221" sldId="274"/>
            <ac:spMk id="5" creationId="{37EB967D-0487-02BA-F96D-5327239CCA39}"/>
          </ac:spMkLst>
        </pc:spChg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264348832" sldId="339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220828746" sldId="340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385428305" sldId="341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4130219371" sldId="342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893651050" sldId="343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404951511" sldId="344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556908187" sldId="345"/>
        </pc:sldMkLst>
      </pc:sldChg>
    </pc:docChg>
  </pc:docChgLst>
  <pc:docChgLst>
    <pc:chgData name="Dongju kim" userId="a637c5ad9c8e7177" providerId="LiveId" clId="{17295E5B-9481-4BDF-A7B5-B3136C8C8950}"/>
    <pc:docChg chg="undo custSel addSld delSld modSld">
      <pc:chgData name="Dongju kim" userId="a637c5ad9c8e7177" providerId="LiveId" clId="{17295E5B-9481-4BDF-A7B5-B3136C8C8950}" dt="2023-11-07T15:17:32.904" v="188" actId="1076"/>
      <pc:docMkLst>
        <pc:docMk/>
      </pc:docMkLst>
      <pc:sldChg chg="delSp modSp mod">
        <pc:chgData name="Dongju kim" userId="a637c5ad9c8e7177" providerId="LiveId" clId="{17295E5B-9481-4BDF-A7B5-B3136C8C8950}" dt="2023-11-07T15:00:07.354" v="22" actId="6549"/>
        <pc:sldMkLst>
          <pc:docMk/>
          <pc:sldMk cId="3779494914" sldId="257"/>
        </pc:sldMkLst>
        <pc:spChg chg="mod">
          <ac:chgData name="Dongju kim" userId="a637c5ad9c8e7177" providerId="LiveId" clId="{17295E5B-9481-4BDF-A7B5-B3136C8C8950}" dt="2023-11-07T15:00:06.053" v="2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59:54.042" v="18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5" creationId="{08A65F08-08D3-C986-1C9B-5CCB21767645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6" creationId="{78F9AEE6-38AE-DF0B-BE84-F9557F3441FB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7" creationId="{C310FB1D-42FA-B799-5AEF-39BB22EF9864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17295E5B-9481-4BDF-A7B5-B3136C8C8950}" dt="2023-11-07T15:00:07.354" v="22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7295E5B-9481-4BDF-A7B5-B3136C8C8950}" dt="2023-11-07T15:00:15.515" v="23"/>
        <pc:sldMkLst>
          <pc:docMk/>
          <pc:sldMk cId="2795672102" sldId="260"/>
        </pc:sldMkLst>
        <pc:spChg chg="mod">
          <ac:chgData name="Dongju kim" userId="a637c5ad9c8e7177" providerId="LiveId" clId="{17295E5B-9481-4BDF-A7B5-B3136C8C8950}" dt="2023-11-07T15:00:15.515" v="2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7295E5B-9481-4BDF-A7B5-B3136C8C8950}" dt="2023-11-07T15:00:34.168" v="27" actId="14100"/>
        <pc:sldMkLst>
          <pc:docMk/>
          <pc:sldMk cId="3826143929" sldId="261"/>
        </pc:sldMkLst>
        <pc:spChg chg="mod">
          <ac:chgData name="Dongju kim" userId="a637c5ad9c8e7177" providerId="LiveId" clId="{17295E5B-9481-4BDF-A7B5-B3136C8C8950}" dt="2023-11-07T15:00:34.168" v="2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16.391" v="9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41.848" v="14" actId="14100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17295E5B-9481-4BDF-A7B5-B3136C8C8950}" dt="2023-11-07T14:35:52.513" v="15" actId="478"/>
          <ac:spMkLst>
            <pc:docMk/>
            <pc:sldMk cId="3826143929" sldId="261"/>
            <ac:spMk id="5" creationId="{4EC31B10-5BB5-71CE-6399-9116460D0ADE}"/>
          </ac:spMkLst>
        </pc:spChg>
        <pc:spChg chg="del">
          <ac:chgData name="Dongju kim" userId="a637c5ad9c8e7177" providerId="LiveId" clId="{17295E5B-9481-4BDF-A7B5-B3136C8C8950}" dt="2023-11-07T14:35:34.769" v="13" actId="478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17295E5B-9481-4BDF-A7B5-B3136C8C8950}" dt="2023-11-07T14:35:54.584" v="16" actId="478"/>
          <ac:picMkLst>
            <pc:docMk/>
            <pc:sldMk cId="3826143929" sldId="261"/>
            <ac:picMk id="1026" creationId="{A8C529B7-D95A-63E4-D9FC-58D3804083C9}"/>
          </ac:picMkLst>
        </pc:pic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1557360317" sldId="337"/>
        </pc:sldMkLst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148754293" sldId="338"/>
        </pc:sldMkLst>
      </pc:sldChg>
      <pc:sldChg chg="addSp delSp modSp mod">
        <pc:chgData name="Dongju kim" userId="a637c5ad9c8e7177" providerId="LiveId" clId="{17295E5B-9481-4BDF-A7B5-B3136C8C8950}" dt="2023-11-07T15:03:20.716" v="76" actId="1076"/>
        <pc:sldMkLst>
          <pc:docMk/>
          <pc:sldMk cId="2264348832" sldId="339"/>
        </pc:sldMkLst>
        <pc:spChg chg="mod">
          <ac:chgData name="Dongju kim" userId="a637c5ad9c8e7177" providerId="LiveId" clId="{17295E5B-9481-4BDF-A7B5-B3136C8C8950}" dt="2023-11-07T15:00:59.677" v="32" actId="14100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5:00:49.198" v="29"/>
          <ac:spMkLst>
            <pc:docMk/>
            <pc:sldMk cId="2264348832" sldId="339"/>
            <ac:spMk id="3" creationId="{00000000-0000-0000-0000-000000000000}"/>
          </ac:spMkLst>
        </pc:spChg>
        <pc:spChg chg="del">
          <ac:chgData name="Dongju kim" userId="a637c5ad9c8e7177" providerId="LiveId" clId="{17295E5B-9481-4BDF-A7B5-B3136C8C8950}" dt="2023-11-07T15:01:23.418" v="37" actId="478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17295E5B-9481-4BDF-A7B5-B3136C8C8950}" dt="2023-11-07T15:01:21.266" v="36" actId="654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03:06.490" v="73" actId="20577"/>
          <ac:spMkLst>
            <pc:docMk/>
            <pc:sldMk cId="2264348832" sldId="339"/>
            <ac:spMk id="6" creationId="{853110DD-534F-0E76-4080-10D99164C1FD}"/>
          </ac:spMkLst>
        </pc:spChg>
        <pc:spChg chg="add mod">
          <ac:chgData name="Dongju kim" userId="a637c5ad9c8e7177" providerId="LiveId" clId="{17295E5B-9481-4BDF-A7B5-B3136C8C8950}" dt="2023-11-07T15:03:20.716" v="76" actId="1076"/>
          <ac:spMkLst>
            <pc:docMk/>
            <pc:sldMk cId="2264348832" sldId="339"/>
            <ac:spMk id="7" creationId="{A69667C5-1533-59D6-2C43-AE10B521F23D}"/>
          </ac:spMkLst>
        </pc:s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3" creationId="{57A3A3BB-B9F8-4ECD-212C-B6026AB681EA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4" creationId="{AB4C3B1C-3252-2A52-4051-815EF489B7AB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addSp delSp modSp add mod">
        <pc:chgData name="Dongju kim" userId="a637c5ad9c8e7177" providerId="LiveId" clId="{17295E5B-9481-4BDF-A7B5-B3136C8C8950}" dt="2023-11-07T15:04:55.102" v="93" actId="1076"/>
        <pc:sldMkLst>
          <pc:docMk/>
          <pc:sldMk cId="3220828746" sldId="340"/>
        </pc:sldMkLst>
        <pc:spChg chg="add mod">
          <ac:chgData name="Dongju kim" userId="a637c5ad9c8e7177" providerId="LiveId" clId="{17295E5B-9481-4BDF-A7B5-B3136C8C8950}" dt="2023-11-07T15:04:12.165" v="82"/>
          <ac:spMkLst>
            <pc:docMk/>
            <pc:sldMk cId="3220828746" sldId="340"/>
            <ac:spMk id="4" creationId="{BE08969A-E416-B233-0196-AD8C56A1AC7B}"/>
          </ac:spMkLst>
        </pc:spChg>
        <pc:spChg chg="mod">
          <ac:chgData name="Dongju kim" userId="a637c5ad9c8e7177" providerId="LiveId" clId="{17295E5B-9481-4BDF-A7B5-B3136C8C8950}" dt="2023-11-07T15:03:52.668" v="80"/>
          <ac:spMkLst>
            <pc:docMk/>
            <pc:sldMk cId="3220828746" sldId="340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4:55.102" v="93" actId="1076"/>
          <ac:spMkLst>
            <pc:docMk/>
            <pc:sldMk cId="3220828746" sldId="340"/>
            <ac:spMk id="9" creationId="{07D92C9D-AA63-AB5E-CF2A-763AA5F66B85}"/>
          </ac:spMkLst>
        </pc:spChg>
      </pc:sldChg>
      <pc:sldChg chg="addSp delSp modSp add mod">
        <pc:chgData name="Dongju kim" userId="a637c5ad9c8e7177" providerId="LiveId" clId="{17295E5B-9481-4BDF-A7B5-B3136C8C8950}" dt="2023-11-07T15:05:58.763" v="104" actId="20577"/>
        <pc:sldMkLst>
          <pc:docMk/>
          <pc:sldMk cId="3385428305" sldId="341"/>
        </pc:sldMkLst>
        <pc:spChg chg="add mod">
          <ac:chgData name="Dongju kim" userId="a637c5ad9c8e7177" providerId="LiveId" clId="{17295E5B-9481-4BDF-A7B5-B3136C8C8950}" dt="2023-11-07T15:05:36.021" v="99"/>
          <ac:spMkLst>
            <pc:docMk/>
            <pc:sldMk cId="3385428305" sldId="341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5:26.808" v="97" actId="14100"/>
          <ac:spMkLst>
            <pc:docMk/>
            <pc:sldMk cId="3385428305" sldId="341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5:58.763" v="104" actId="20577"/>
          <ac:spMkLst>
            <pc:docMk/>
            <pc:sldMk cId="3385428305" sldId="341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572309109" sldId="342"/>
        </pc:sldMkLst>
      </pc:sldChg>
      <pc:sldChg chg="addSp modSp add mod">
        <pc:chgData name="Dongju kim" userId="a637c5ad9c8e7177" providerId="LiveId" clId="{17295E5B-9481-4BDF-A7B5-B3136C8C8950}" dt="2023-11-07T15:11:30.293" v="130" actId="6549"/>
        <pc:sldMkLst>
          <pc:docMk/>
          <pc:sldMk cId="4130219371" sldId="342"/>
        </pc:sldMkLst>
        <pc:spChg chg="mod">
          <ac:chgData name="Dongju kim" userId="a637c5ad9c8e7177" providerId="LiveId" clId="{17295E5B-9481-4BDF-A7B5-B3136C8C8950}" dt="2023-11-07T15:11:14.697" v="125" actId="14100"/>
          <ac:spMkLst>
            <pc:docMk/>
            <pc:sldMk cId="4130219371" sldId="342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6:25.146" v="109" actId="6549"/>
          <ac:spMkLst>
            <pc:docMk/>
            <pc:sldMk cId="4130219371" sldId="342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1:30.293" v="130" actId="6549"/>
          <ac:spMkLst>
            <pc:docMk/>
            <pc:sldMk cId="4130219371" sldId="342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1:19.933" v="127" actId="1076"/>
          <ac:spMkLst>
            <pc:docMk/>
            <pc:sldMk cId="4130219371" sldId="342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2379249069" sldId="343"/>
        </pc:sldMkLst>
      </pc:sldChg>
      <pc:sldChg chg="delSp modSp add mod">
        <pc:chgData name="Dongju kim" userId="a637c5ad9c8e7177" providerId="LiveId" clId="{17295E5B-9481-4BDF-A7B5-B3136C8C8950}" dt="2023-11-07T15:12:53.339" v="148" actId="20577"/>
        <pc:sldMkLst>
          <pc:docMk/>
          <pc:sldMk cId="3893651050" sldId="343"/>
        </pc:sldMkLst>
        <pc:spChg chg="mod">
          <ac:chgData name="Dongju kim" userId="a637c5ad9c8e7177" providerId="LiveId" clId="{17295E5B-9481-4BDF-A7B5-B3136C8C8950}" dt="2023-11-07T15:12:25.090" v="139" actId="20577"/>
          <ac:spMkLst>
            <pc:docMk/>
            <pc:sldMk cId="3893651050" sldId="343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12:31.137" v="140" actId="478"/>
          <ac:spMkLst>
            <pc:docMk/>
            <pc:sldMk cId="3893651050" sldId="343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2:53.339" v="148" actId="20577"/>
          <ac:spMkLst>
            <pc:docMk/>
            <pc:sldMk cId="3893651050" sldId="343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694107290" sldId="344"/>
        </pc:sldMkLst>
      </pc:sldChg>
      <pc:sldChg chg="addSp modSp add mod">
        <pc:chgData name="Dongju kim" userId="a637c5ad9c8e7177" providerId="LiveId" clId="{17295E5B-9481-4BDF-A7B5-B3136C8C8950}" dt="2023-11-07T15:14:57.322" v="162" actId="1076"/>
        <pc:sldMkLst>
          <pc:docMk/>
          <pc:sldMk cId="3404951511" sldId="344"/>
        </pc:sldMkLst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3:28.963" v="151"/>
          <ac:spMkLst>
            <pc:docMk/>
            <pc:sldMk cId="3404951511" sldId="344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4:45.553" v="161" actId="14100"/>
          <ac:spMkLst>
            <pc:docMk/>
            <pc:sldMk cId="3404951511" sldId="344"/>
            <ac:spMk id="6" creationId="{23718CFD-0450-3B46-510E-152A606B89C2}"/>
          </ac:spMkLst>
        </pc:spChg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8" creationId="{070C5AA3-5372-3055-F9D2-6E201ABCE4C3}"/>
          </ac:spMkLst>
        </pc:spChg>
      </pc:sldChg>
      <pc:sldChg chg="addSp modSp add mod">
        <pc:chgData name="Dongju kim" userId="a637c5ad9c8e7177" providerId="LiveId" clId="{17295E5B-9481-4BDF-A7B5-B3136C8C8950}" dt="2023-11-07T15:17:32.904" v="188" actId="1076"/>
        <pc:sldMkLst>
          <pc:docMk/>
          <pc:sldMk cId="2556908187" sldId="345"/>
        </pc:sldMkLst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5:37.569" v="165"/>
          <ac:spMkLst>
            <pc:docMk/>
            <pc:sldMk cId="2556908187" sldId="345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6" creationId="{32E807E0-5246-5A83-C851-08F9DCF4E558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7" creationId="{42878C4C-BF5A-72E5-989B-35ADD76F5AA2}"/>
          </ac:spMkLst>
        </pc:spChg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578329097" sldId="345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762343625" sldId="346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89784029" sldId="347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58646833" sldId="348"/>
        </pc:sldMkLst>
      </pc:sldChg>
    </pc:docChg>
  </pc:docChgLst>
  <pc:docChgLst>
    <pc:chgData name="Dongju kim" userId="a637c5ad9c8e7177" providerId="LiveId" clId="{AF28EA75-0827-479B-ABCB-9893C4447A37}"/>
    <pc:docChg chg="undo custSel addSld delSld modSld">
      <pc:chgData name="Dongju kim" userId="a637c5ad9c8e7177" providerId="LiveId" clId="{AF28EA75-0827-479B-ABCB-9893C4447A37}" dt="2023-11-05T13:47:45.191" v="208" actId="6549"/>
      <pc:docMkLst>
        <pc:docMk/>
      </pc:docMkLst>
      <pc:sldChg chg="delSp modSp mod">
        <pc:chgData name="Dongju kim" userId="a637c5ad9c8e7177" providerId="LiveId" clId="{AF28EA75-0827-479B-ABCB-9893C4447A37}" dt="2023-11-05T13:32:22.173" v="12" actId="478"/>
        <pc:sldMkLst>
          <pc:docMk/>
          <pc:sldMk cId="3779494914" sldId="257"/>
        </pc:sldMkLst>
        <pc:spChg chg="mod">
          <ac:chgData name="Dongju kim" userId="a637c5ad9c8e7177" providerId="LiveId" clId="{AF28EA75-0827-479B-ABCB-9893C4447A37}" dt="2023-11-05T13:32:14.707" v="1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1:54.198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5" creationId="{879723FC-C983-B524-7C56-A18B1490F1B6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6" creationId="{C25C3DED-1999-8271-697E-AC47DCCF5F87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7" creationId="{252FDE73-7EB7-B73A-0E86-8BEF227F6F44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AF28EA75-0827-479B-ABCB-9893C4447A37}" dt="2023-11-05T13:32:11.816" v="1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AF28EA75-0827-479B-ABCB-9893C4447A37}" dt="2023-11-05T13:32:39.392" v="13"/>
        <pc:sldMkLst>
          <pc:docMk/>
          <pc:sldMk cId="2795672102" sldId="260"/>
        </pc:sldMkLst>
        <pc:spChg chg="mod">
          <ac:chgData name="Dongju kim" userId="a637c5ad9c8e7177" providerId="LiveId" clId="{AF28EA75-0827-479B-ABCB-9893C4447A37}" dt="2023-11-05T13:32:39.392" v="1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5:05.565" v="58" actId="20577"/>
        <pc:sldMkLst>
          <pc:docMk/>
          <pc:sldMk cId="3826143929" sldId="261"/>
        </pc:sldMkLst>
        <pc:spChg chg="mod">
          <ac:chgData name="Dongju kim" userId="a637c5ad9c8e7177" providerId="LiveId" clId="{AF28EA75-0827-479B-ABCB-9893C4447A37}" dt="2023-11-05T13:33:21.829" v="1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5:05.565" v="58" actId="20577"/>
          <ac:spMkLst>
            <pc:docMk/>
            <pc:sldMk cId="3826143929" sldId="261"/>
            <ac:spMk id="4" creationId="{D7FACFDD-63BE-9604-ECE2-5DB526F7BA15}"/>
          </ac:spMkLst>
        </pc:spChg>
        <pc:spChg chg="del mod">
          <ac:chgData name="Dongju kim" userId="a637c5ad9c8e7177" providerId="LiveId" clId="{AF28EA75-0827-479B-ABCB-9893C4447A37}" dt="2023-11-05T13:33:51.968" v="30" actId="21"/>
          <ac:spMkLst>
            <pc:docMk/>
            <pc:sldMk cId="3826143929" sldId="261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4:23.316" v="42" actId="478"/>
          <ac:spMkLst>
            <pc:docMk/>
            <pc:sldMk cId="3826143929" sldId="261"/>
            <ac:spMk id="7" creationId="{7D93C4C8-1A58-5118-5FCE-F6402B4119E4}"/>
          </ac:spMkLst>
        </pc:spChg>
        <pc:spChg chg="add del mod">
          <ac:chgData name="Dongju kim" userId="a637c5ad9c8e7177" providerId="LiveId" clId="{AF28EA75-0827-479B-ABCB-9893C4447A37}" dt="2023-11-05T13:33:53.749" v="31" actId="478"/>
          <ac:spMkLst>
            <pc:docMk/>
            <pc:sldMk cId="3826143929" sldId="261"/>
            <ac:spMk id="1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6:41.915" v="73" actId="255"/>
        <pc:sldMkLst>
          <pc:docMk/>
          <pc:sldMk cId="1857209430" sldId="309"/>
        </pc:sldMkLst>
        <pc:spChg chg="del mod">
          <ac:chgData name="Dongju kim" userId="a637c5ad9c8e7177" providerId="LiveId" clId="{AF28EA75-0827-479B-ABCB-9893C4447A37}" dt="2023-11-05T13:35:51.869" v="63" actId="478"/>
          <ac:spMkLst>
            <pc:docMk/>
            <pc:sldMk cId="1857209430" sldId="309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1857209430" sldId="309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6:08.474" v="66"/>
          <ac:spMkLst>
            <pc:docMk/>
            <pc:sldMk cId="1857209430" sldId="309"/>
            <ac:spMk id="4" creationId="{9A4FF5F8-0854-D4ED-435A-3A555B4E3FEE}"/>
          </ac:spMkLst>
        </pc:spChg>
        <pc:spChg chg="add mod">
          <ac:chgData name="Dongju kim" userId="a637c5ad9c8e7177" providerId="LiveId" clId="{AF28EA75-0827-479B-ABCB-9893C4447A37}" dt="2023-11-05T13:36:41.915" v="73" actId="255"/>
          <ac:spMkLst>
            <pc:docMk/>
            <pc:sldMk cId="1857209430" sldId="309"/>
            <ac:spMk id="5" creationId="{F8AB339B-F24E-194A-F31B-F71A18CF8E8D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7" creationId="{7D93C4C8-1A58-5118-5FCE-F6402B4119E4}"/>
          </ac:spMkLst>
        </pc:spChg>
        <pc:spChg chg="add mod">
          <ac:chgData name="Dongju kim" userId="a637c5ad9c8e7177" providerId="LiveId" clId="{AF28EA75-0827-479B-ABCB-9893C4447A37}" dt="2023-11-05T13:35:52.281" v="64"/>
          <ac:spMkLst>
            <pc:docMk/>
            <pc:sldMk cId="1857209430" sldId="309"/>
            <ac:spMk id="8" creationId="{AAEE396D-797E-4C97-DEC7-4DA0D39D628B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1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1799045368" sldId="310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1799045368" sldId="310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95015344" sldId="311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95015344" sldId="311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853621883" sldId="312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853621883" sldId="312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472786153" sldId="313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472786153" sldId="313"/>
            <ac:spMk id="3" creationId="{00000000-0000-0000-0000-000000000000}"/>
          </ac:spMkLst>
        </pc:spChg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466952966" sldId="314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003745825" sldId="315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218983671" sldId="316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910385208" sldId="317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35763902" sldId="318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734779906" sldId="319"/>
        </pc:sldMkLst>
      </pc:sldChg>
      <pc:sldChg chg="add">
        <pc:chgData name="Dongju kim" userId="a637c5ad9c8e7177" providerId="LiveId" clId="{AF28EA75-0827-479B-ABCB-9893C4447A37}" dt="2023-11-05T13:35:18.317" v="59"/>
        <pc:sldMkLst>
          <pc:docMk/>
          <pc:sldMk cId="1685749491" sldId="320"/>
        </pc:sldMkLst>
      </pc:sldChg>
      <pc:sldChg chg="addSp modSp add mod">
        <pc:chgData name="Dongju kim" userId="a637c5ad9c8e7177" providerId="LiveId" clId="{AF28EA75-0827-479B-ABCB-9893C4447A37}" dt="2023-11-05T13:42:21.885" v="134" actId="20577"/>
        <pc:sldMkLst>
          <pc:docMk/>
          <pc:sldMk cId="2241327255" sldId="321"/>
        </pc:sldMkLst>
        <pc:spChg chg="mod">
          <ac:chgData name="Dongju kim" userId="a637c5ad9c8e7177" providerId="LiveId" clId="{AF28EA75-0827-479B-ABCB-9893C4447A37}" dt="2023-11-05T13:39:04.911" v="111" actId="1076"/>
          <ac:spMkLst>
            <pc:docMk/>
            <pc:sldMk cId="2241327255" sldId="321"/>
            <ac:spMk id="4" creationId="{D7FACFDD-63BE-9604-ECE2-5DB526F7BA15}"/>
          </ac:spMkLst>
        </pc:spChg>
        <pc:spChg chg="add mod">
          <ac:chgData name="Dongju kim" userId="a637c5ad9c8e7177" providerId="LiveId" clId="{AF28EA75-0827-479B-ABCB-9893C4447A37}" dt="2023-11-05T13:42:20.205" v="132" actId="20577"/>
          <ac:spMkLst>
            <pc:docMk/>
            <pc:sldMk cId="2241327255" sldId="321"/>
            <ac:spMk id="5" creationId="{7A0CF743-9247-323D-AF76-E2325449C9C0}"/>
          </ac:spMkLst>
        </pc:spChg>
        <pc:spChg chg="add mod">
          <ac:chgData name="Dongju kim" userId="a637c5ad9c8e7177" providerId="LiveId" clId="{AF28EA75-0827-479B-ABCB-9893C4447A37}" dt="2023-11-05T13:39:09.682" v="112" actId="1076"/>
          <ac:spMkLst>
            <pc:docMk/>
            <pc:sldMk cId="2241327255" sldId="321"/>
            <ac:spMk id="6" creationId="{9DC0DDDE-9296-0976-13FE-69CB37E75163}"/>
          </ac:spMkLst>
        </pc:spChg>
        <pc:spChg chg="add mod">
          <ac:chgData name="Dongju kim" userId="a637c5ad9c8e7177" providerId="LiveId" clId="{AF28EA75-0827-479B-ABCB-9893C4447A37}" dt="2023-11-05T13:42:21.885" v="134" actId="20577"/>
          <ac:spMkLst>
            <pc:docMk/>
            <pc:sldMk cId="2241327255" sldId="321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0:29.310" v="129" actId="20577"/>
        <pc:sldMkLst>
          <pc:docMk/>
          <pc:sldMk cId="3111031401" sldId="322"/>
        </pc:sldMkLst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0:29.310" v="129" actId="20577"/>
          <ac:spMkLst>
            <pc:docMk/>
            <pc:sldMk cId="3111031401" sldId="322"/>
            <ac:spMk id="8" creationId="{60478D8D-2AF8-EDA7-D417-A189A7D120DD}"/>
          </ac:spMkLst>
        </pc:spChg>
      </pc:sldChg>
      <pc:sldChg chg="addSp delSp modSp add mod">
        <pc:chgData name="Dongju kim" userId="a637c5ad9c8e7177" providerId="LiveId" clId="{AF28EA75-0827-479B-ABCB-9893C4447A37}" dt="2023-11-05T13:43:18.399" v="153" actId="313"/>
        <pc:sldMkLst>
          <pc:docMk/>
          <pc:sldMk cId="919880719" sldId="323"/>
        </pc:sldMkLst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4" creationId="{D7FACFDD-63BE-9604-ECE2-5DB526F7BA15}"/>
          </ac:spMkLst>
        </pc:spChg>
        <pc:spChg chg="mod">
          <ac:chgData name="Dongju kim" userId="a637c5ad9c8e7177" providerId="LiveId" clId="{AF28EA75-0827-479B-ABCB-9893C4447A37}" dt="2023-11-05T13:42:47.108" v="144"/>
          <ac:spMkLst>
            <pc:docMk/>
            <pc:sldMk cId="919880719" sldId="323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3:18.399" v="153" actId="313"/>
          <ac:spMkLst>
            <pc:docMk/>
            <pc:sldMk cId="919880719" sldId="323"/>
            <ac:spMk id="8" creationId="{2EA65A44-56FE-F4D6-86DB-337CD5440F07}"/>
          </ac:spMkLst>
        </pc:spChg>
      </pc:sldChg>
      <pc:sldChg chg="delSp modSp add mod">
        <pc:chgData name="Dongju kim" userId="a637c5ad9c8e7177" providerId="LiveId" clId="{AF28EA75-0827-479B-ABCB-9893C4447A37}" dt="2023-11-05T13:44:34.306" v="162"/>
        <pc:sldMkLst>
          <pc:docMk/>
          <pc:sldMk cId="342195673" sldId="324"/>
        </pc:sldMkLst>
        <pc:spChg chg="mod">
          <ac:chgData name="Dongju kim" userId="a637c5ad9c8e7177" providerId="LiveId" clId="{AF28EA75-0827-479B-ABCB-9893C4447A37}" dt="2023-11-05T13:44:02.600" v="159" actId="14100"/>
          <ac:spMkLst>
            <pc:docMk/>
            <pc:sldMk cId="342195673" sldId="324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44:34.306" v="162"/>
          <ac:spMkLst>
            <pc:docMk/>
            <pc:sldMk cId="342195673" sldId="324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7:45.191" v="208" actId="6549"/>
        <pc:sldMkLst>
          <pc:docMk/>
          <pc:sldMk cId="328507959" sldId="325"/>
        </pc:sldMkLst>
        <pc:spChg chg="del">
          <ac:chgData name="Dongju kim" userId="a637c5ad9c8e7177" providerId="LiveId" clId="{AF28EA75-0827-479B-ABCB-9893C4447A37}" dt="2023-11-05T13:45:15.845" v="164" actId="478"/>
          <ac:spMkLst>
            <pc:docMk/>
            <pc:sldMk cId="328507959" sldId="325"/>
            <ac:spMk id="4" creationId="{D7FACFDD-63BE-9604-ECE2-5DB526F7BA15}"/>
          </ac:spMkLst>
        </pc:spChg>
        <pc:graphicFrameChg chg="add mod modGraphic">
          <ac:chgData name="Dongju kim" userId="a637c5ad9c8e7177" providerId="LiveId" clId="{AF28EA75-0827-479B-ABCB-9893C4447A37}" dt="2023-11-05T13:47:45.191" v="208" actId="6549"/>
          <ac:graphicFrameMkLst>
            <pc:docMk/>
            <pc:sldMk cId="328507959" sldId="325"/>
            <ac:graphicFrameMk id="5" creationId="{EA0FAFC4-F802-A728-D113-C46B69E189E0}"/>
          </ac:graphicFrameMkLst>
        </pc:graphicFrameChg>
      </pc:sldChg>
    </pc:docChg>
  </pc:docChgLst>
  <pc:docChgLst>
    <pc:chgData name="Dongju kim" userId="a637c5ad9c8e7177" providerId="LiveId" clId="{86A536CA-F112-43A6-A79B-4E126E1A5270}"/>
    <pc:docChg chg="undo custSel addSld delSld modSld">
      <pc:chgData name="Dongju kim" userId="a637c5ad9c8e7177" providerId="LiveId" clId="{86A536CA-F112-43A6-A79B-4E126E1A5270}" dt="2023-11-07T13:14:05.145" v="491" actId="1076"/>
      <pc:docMkLst>
        <pc:docMk/>
      </pc:docMkLst>
      <pc:sldChg chg="modSp mod">
        <pc:chgData name="Dongju kim" userId="a637c5ad9c8e7177" providerId="LiveId" clId="{86A536CA-F112-43A6-A79B-4E126E1A5270}" dt="2023-11-07T12:55:01.775" v="3"/>
        <pc:sldMkLst>
          <pc:docMk/>
          <pc:sldMk cId="3779494914" sldId="257"/>
        </pc:sldMkLst>
        <pc:spChg chg="mod">
          <ac:chgData name="Dongju kim" userId="a637c5ad9c8e7177" providerId="LiveId" clId="{86A536CA-F112-43A6-A79B-4E126E1A5270}" dt="2023-11-07T12:54:34.71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01.775" v="3"/>
          <ac:spMkLst>
            <pc:docMk/>
            <pc:sldMk cId="3779494914" sldId="257"/>
            <ac:spMk id="7" creationId="{C310FB1D-42FA-B799-5AEF-39BB22EF9864}"/>
          </ac:spMkLst>
        </pc:spChg>
        <pc:spChg chg="mod">
          <ac:chgData name="Dongju kim" userId="a637c5ad9c8e7177" providerId="LiveId" clId="{86A536CA-F112-43A6-A79B-4E126E1A5270}" dt="2023-11-07T12:54:57.734" v="2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86A536CA-F112-43A6-A79B-4E126E1A5270}" dt="2023-11-07T12:54:51.62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6A536CA-F112-43A6-A79B-4E126E1A5270}" dt="2023-11-07T12:55:09.526" v="4"/>
        <pc:sldMkLst>
          <pc:docMk/>
          <pc:sldMk cId="2795672102" sldId="260"/>
        </pc:sldMkLst>
        <pc:spChg chg="mod">
          <ac:chgData name="Dongju kim" userId="a637c5ad9c8e7177" providerId="LiveId" clId="{86A536CA-F112-43A6-A79B-4E126E1A5270}" dt="2023-11-07T12:55:09.526" v="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2:57:24.670" v="99" actId="20577"/>
        <pc:sldMkLst>
          <pc:docMk/>
          <pc:sldMk cId="3826143929" sldId="261"/>
        </pc:sldMkLst>
        <pc:spChg chg="mod">
          <ac:chgData name="Dongju kim" userId="a637c5ad9c8e7177" providerId="LiveId" clId="{86A536CA-F112-43A6-A79B-4E126E1A5270}" dt="2023-11-07T12:55:30.03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17.918" v="6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7:24.670" v="99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2:56:28.854" v="83" actId="14100"/>
          <ac:spMkLst>
            <pc:docMk/>
            <pc:sldMk cId="3826143929" sldId="261"/>
            <ac:spMk id="5" creationId="{4EC31B10-5BB5-71CE-6399-9116460D0ADE}"/>
          </ac:spMkLst>
        </pc:spChg>
        <pc:spChg chg="add mod">
          <ac:chgData name="Dongju kim" userId="a637c5ad9c8e7177" providerId="LiveId" clId="{86A536CA-F112-43A6-A79B-4E126E1A5270}" dt="2023-11-07T12:57:10.918" v="97" actId="20577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5:58.241" v="77" actId="478"/>
          <ac:picMkLst>
            <pc:docMk/>
            <pc:sldMk cId="3826143929" sldId="261"/>
            <ac:picMk id="7" creationId="{AD2DA605-6F06-EF02-03E8-9D6B9FA8AAF5}"/>
          </ac:picMkLst>
        </pc:picChg>
        <pc:picChg chg="add mod">
          <ac:chgData name="Dongju kim" userId="a637c5ad9c8e7177" providerId="LiveId" clId="{86A536CA-F112-43A6-A79B-4E126E1A5270}" dt="2023-11-07T12:56:22.148" v="81" actId="1076"/>
          <ac:picMkLst>
            <pc:docMk/>
            <pc:sldMk cId="3826143929" sldId="261"/>
            <ac:picMk id="1026" creationId="{A8C529B7-D95A-63E4-D9FC-58D3804083C9}"/>
          </ac:picMkLst>
        </pc:picChg>
      </pc:sldChg>
      <pc:sldChg chg="add del">
        <pc:chgData name="Dongju kim" userId="a637c5ad9c8e7177" providerId="LiveId" clId="{86A536CA-F112-43A6-A79B-4E126E1A5270}" dt="2023-11-07T12:59:40.591" v="147" actId="47"/>
        <pc:sldMkLst>
          <pc:docMk/>
          <pc:sldMk cId="1674456174" sldId="332"/>
        </pc:sldMkLst>
      </pc:sldChg>
      <pc:sldChg chg="add del">
        <pc:chgData name="Dongju kim" userId="a637c5ad9c8e7177" providerId="LiveId" clId="{86A536CA-F112-43A6-A79B-4E126E1A5270}" dt="2023-11-07T12:59:39.520" v="146" actId="47"/>
        <pc:sldMkLst>
          <pc:docMk/>
          <pc:sldMk cId="1462430947" sldId="333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012587049" sldId="334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648329964" sldId="335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405015958" sldId="336"/>
        </pc:sldMkLst>
      </pc:sldChg>
      <pc:sldChg chg="modSp mod">
        <pc:chgData name="Dongju kim" userId="a637c5ad9c8e7177" providerId="LiveId" clId="{86A536CA-F112-43A6-A79B-4E126E1A5270}" dt="2023-11-07T12:59:51.987" v="148"/>
        <pc:sldMkLst>
          <pc:docMk/>
          <pc:sldMk cId="1557360317" sldId="337"/>
        </pc:sldMkLst>
        <pc:spChg chg="mod">
          <ac:chgData name="Dongju kim" userId="a637c5ad9c8e7177" providerId="LiveId" clId="{86A536CA-F112-43A6-A79B-4E126E1A5270}" dt="2023-11-07T12:59:51.987" v="148"/>
          <ac:spMkLst>
            <pc:docMk/>
            <pc:sldMk cId="1557360317" sldId="337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3:02:00.400" v="200" actId="20577"/>
        <pc:sldMkLst>
          <pc:docMk/>
          <pc:sldMk cId="2148754293" sldId="338"/>
        </pc:sldMkLst>
        <pc:spChg chg="mod">
          <ac:chgData name="Dongju kim" userId="a637c5ad9c8e7177" providerId="LiveId" clId="{86A536CA-F112-43A6-A79B-4E126E1A5270}" dt="2023-11-07T13:00:19.957" v="151" actId="14100"/>
          <ac:spMkLst>
            <pc:docMk/>
            <pc:sldMk cId="2148754293" sldId="338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56.252" v="149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00.400" v="200" actId="20577"/>
          <ac:spMkLst>
            <pc:docMk/>
            <pc:sldMk cId="2148754293" sldId="338"/>
            <ac:spMk id="4" creationId="{D7FACFDD-63BE-9604-ECE2-5DB526F7BA15}"/>
          </ac:spMkLst>
        </pc:spChg>
        <pc:picChg chg="del">
          <ac:chgData name="Dongju kim" userId="a637c5ad9c8e7177" providerId="LiveId" clId="{86A536CA-F112-43A6-A79B-4E126E1A5270}" dt="2023-11-07T13:00:41.351" v="157" actId="478"/>
          <ac:picMkLst>
            <pc:docMk/>
            <pc:sldMk cId="2148754293" sldId="338"/>
            <ac:picMk id="7" creationId="{AD2DA605-6F06-EF02-03E8-9D6B9FA8AAF5}"/>
          </ac:picMkLst>
        </pc:picChg>
        <pc:picChg chg="add del">
          <ac:chgData name="Dongju kim" userId="a637c5ad9c8e7177" providerId="LiveId" clId="{86A536CA-F112-43A6-A79B-4E126E1A5270}" dt="2023-11-07T13:00:54.866" v="161"/>
          <ac:picMkLst>
            <pc:docMk/>
            <pc:sldMk cId="2148754293" sldId="338"/>
            <ac:picMk id="4098" creationId="{DF3EAF7F-8436-7BFE-7076-CEA20516BAE8}"/>
          </ac:picMkLst>
        </pc:picChg>
      </pc:sldChg>
      <pc:sldChg chg="addSp delSp modSp mod">
        <pc:chgData name="Dongju kim" userId="a637c5ad9c8e7177" providerId="LiveId" clId="{86A536CA-F112-43A6-A79B-4E126E1A5270}" dt="2023-11-07T13:08:09.972" v="323"/>
        <pc:sldMkLst>
          <pc:docMk/>
          <pc:sldMk cId="2264348832" sldId="339"/>
        </pc:sldMkLst>
        <pc:spChg chg="mod">
          <ac:chgData name="Dongju kim" userId="a637c5ad9c8e7177" providerId="LiveId" clId="{86A536CA-F112-43A6-A79B-4E126E1A5270}" dt="2023-11-07T13:02:13.883" v="2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18.034" v="202"/>
          <ac:spMkLst>
            <pc:docMk/>
            <pc:sldMk cId="2264348832" sldId="339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4:47.384" v="244" actId="1076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2:34.440" v="205" actId="6549"/>
          <ac:spMkLst>
            <pc:docMk/>
            <pc:sldMk cId="2264348832" sldId="339"/>
            <ac:spMk id="5" creationId="{25E0D794-7F21-62A3-A434-F91F894EEA7A}"/>
          </ac:spMkLst>
        </pc:spChg>
        <pc:spChg chg="del mod">
          <ac:chgData name="Dongju kim" userId="a637c5ad9c8e7177" providerId="LiveId" clId="{86A536CA-F112-43A6-A79B-4E126E1A5270}" dt="2023-11-07T13:02:49.159" v="211" actId="478"/>
          <ac:spMkLst>
            <pc:docMk/>
            <pc:sldMk cId="2264348832" sldId="339"/>
            <ac:spMk id="6" creationId="{0A24508C-B96F-DB05-145A-AC4E3742A7C1}"/>
          </ac:spMkLst>
        </pc:spChg>
        <pc:spChg chg="del mod">
          <ac:chgData name="Dongju kim" userId="a637c5ad9c8e7177" providerId="LiveId" clId="{86A536CA-F112-43A6-A79B-4E126E1A5270}" dt="2023-11-07T13:02:48.582" v="210" actId="478"/>
          <ac:spMkLst>
            <pc:docMk/>
            <pc:sldMk cId="2264348832" sldId="339"/>
            <ac:spMk id="7" creationId="{CC6ACF55-C338-4B88-F1C8-97194F41207E}"/>
          </ac:spMkLst>
        </pc:spChg>
        <pc:spChg chg="add mod">
          <ac:chgData name="Dongju kim" userId="a637c5ad9c8e7177" providerId="LiveId" clId="{86A536CA-F112-43A6-A79B-4E126E1A5270}" dt="2023-11-07T13:06:39.193" v="265" actId="164"/>
          <ac:spMkLst>
            <pc:docMk/>
            <pc:sldMk cId="2264348832" sldId="339"/>
            <ac:spMk id="9" creationId="{49948029-A3B4-EF43-F2B3-EA60824E9B4B}"/>
          </ac:spMkLst>
        </pc:spChg>
        <pc:spChg chg="add del mod">
          <ac:chgData name="Dongju kim" userId="a637c5ad9c8e7177" providerId="LiveId" clId="{86A536CA-F112-43A6-A79B-4E126E1A5270}" dt="2023-11-07T13:05:05.407" v="248" actId="478"/>
          <ac:spMkLst>
            <pc:docMk/>
            <pc:sldMk cId="2264348832" sldId="339"/>
            <ac:spMk id="11" creationId="{EE925898-0F30-3A16-688B-8D3FDF34C037}"/>
          </ac:spMkLst>
        </pc:spChg>
        <pc:spChg chg="add mod">
          <ac:chgData name="Dongju kim" userId="a637c5ad9c8e7177" providerId="LiveId" clId="{86A536CA-F112-43A6-A79B-4E126E1A5270}" dt="2023-11-07T13:07:32.009" v="293" actId="1035"/>
          <ac:spMkLst>
            <pc:docMk/>
            <pc:sldMk cId="2264348832" sldId="339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6:57.462" v="272" actId="20577"/>
          <ac:spMkLst>
            <pc:docMk/>
            <pc:sldMk cId="2264348832" sldId="339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07:34.622" v="297" actId="1035"/>
          <ac:spMkLst>
            <pc:docMk/>
            <pc:sldMk cId="2264348832" sldId="339"/>
            <ac:spMk id="16" creationId="{CEBA93AD-C7FC-6B09-F5D0-F45270102C40}"/>
          </ac:spMkLst>
        </pc:spChg>
        <pc:spChg chg="mod">
          <ac:chgData name="Dongju kim" userId="a637c5ad9c8e7177" providerId="LiveId" clId="{86A536CA-F112-43A6-A79B-4E126E1A5270}" dt="2023-11-07T13:08:03.865" v="322" actId="14100"/>
          <ac:spMkLst>
            <pc:docMk/>
            <pc:sldMk cId="2264348832" sldId="339"/>
            <ac:spMk id="18" creationId="{EE5F03B0-1FBF-35C3-D991-AD147DC32B75}"/>
          </ac:spMkLst>
        </pc:spChg>
        <pc:spChg chg="mod">
          <ac:chgData name="Dongju kim" userId="a637c5ad9c8e7177" providerId="LiveId" clId="{86A536CA-F112-43A6-A79B-4E126E1A5270}" dt="2023-11-07T13:08:09.972" v="323"/>
          <ac:spMkLst>
            <pc:docMk/>
            <pc:sldMk cId="2264348832" sldId="339"/>
            <ac:spMk id="19" creationId="{02C38588-3D4F-500E-4473-45C2798D643F}"/>
          </ac:spMkLst>
        </pc:spChg>
        <pc:grpChg chg="add mod">
          <ac:chgData name="Dongju kim" userId="a637c5ad9c8e7177" providerId="LiveId" clId="{86A536CA-F112-43A6-A79B-4E126E1A5270}" dt="2023-11-07T13:06:39.193" v="265" actId="164"/>
          <ac:grpSpMkLst>
            <pc:docMk/>
            <pc:sldMk cId="2264348832" sldId="339"/>
            <ac:grpSpMk id="13" creationId="{57A3A3BB-B9F8-4ECD-212C-B6026AB681EA}"/>
          </ac:grpSpMkLst>
        </pc:grpChg>
        <pc:grpChg chg="add mod">
          <ac:chgData name="Dongju kim" userId="a637c5ad9c8e7177" providerId="LiveId" clId="{86A536CA-F112-43A6-A79B-4E126E1A5270}" dt="2023-11-07T13:07:50.838" v="310" actId="1035"/>
          <ac:grpSpMkLst>
            <pc:docMk/>
            <pc:sldMk cId="2264348832" sldId="339"/>
            <ac:grpSpMk id="14" creationId="{AB4C3B1C-3252-2A52-4051-815EF489B7AB}"/>
          </ac:grpSpMkLst>
        </pc:grpChg>
        <pc:grpChg chg="add mod">
          <ac:chgData name="Dongju kim" userId="a637c5ad9c8e7177" providerId="LiveId" clId="{86A536CA-F112-43A6-A79B-4E126E1A5270}" dt="2023-11-07T13:07:54.926" v="320" actId="1035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2270673496" sldId="340"/>
        </pc:sldMkLst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1574143727" sldId="341"/>
        </pc:sldMkLst>
      </pc:sldChg>
      <pc:sldChg chg="addSp modSp add mod">
        <pc:chgData name="Dongju kim" userId="a637c5ad9c8e7177" providerId="LiveId" clId="{86A536CA-F112-43A6-A79B-4E126E1A5270}" dt="2023-11-07T12:58:00.753" v="110" actId="1076"/>
        <pc:sldMkLst>
          <pc:docMk/>
          <pc:sldMk cId="572309109" sldId="342"/>
        </pc:sldMkLst>
        <pc:spChg chg="mod">
          <ac:chgData name="Dongju kim" userId="a637c5ad9c8e7177" providerId="LiveId" clId="{86A536CA-F112-43A6-A79B-4E126E1A5270}" dt="2023-11-07T12:57:51.067" v="108"/>
          <ac:spMkLst>
            <pc:docMk/>
            <pc:sldMk cId="572309109" sldId="342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7:43.094" v="107" actId="20577"/>
          <ac:spMkLst>
            <pc:docMk/>
            <pc:sldMk cId="572309109" sldId="342"/>
            <ac:spMk id="6" creationId="{974D9A7A-9797-E620-4834-4F072990A322}"/>
          </ac:spMkLst>
        </pc:spChg>
        <pc:picChg chg="add mod">
          <ac:chgData name="Dongju kim" userId="a637c5ad9c8e7177" providerId="LiveId" clId="{86A536CA-F112-43A6-A79B-4E126E1A5270}" dt="2023-11-07T12:58:00.753" v="110" actId="1076"/>
          <ac:picMkLst>
            <pc:docMk/>
            <pc:sldMk cId="572309109" sldId="342"/>
            <ac:picMk id="2050" creationId="{D9CEA5E8-C5D7-42FB-E1E5-3C7B8F6FBCE0}"/>
          </ac:picMkLst>
        </pc:picChg>
      </pc:sldChg>
      <pc:sldChg chg="addSp delSp modSp add del mod">
        <pc:chgData name="Dongju kim" userId="a637c5ad9c8e7177" providerId="LiveId" clId="{86A536CA-F112-43A6-A79B-4E126E1A5270}" dt="2023-11-07T12:59:35.176" v="144" actId="47"/>
        <pc:sldMkLst>
          <pc:docMk/>
          <pc:sldMk cId="2379249069" sldId="343"/>
        </pc:sldMkLst>
        <pc:spChg chg="mod">
          <ac:chgData name="Dongju kim" userId="a637c5ad9c8e7177" providerId="LiveId" clId="{86A536CA-F112-43A6-A79B-4E126E1A5270}" dt="2023-11-07T12:58:34.798" v="115" actId="14100"/>
          <ac:spMkLst>
            <pc:docMk/>
            <pc:sldMk cId="2379249069" sldId="343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12.241" v="137" actId="6549"/>
          <ac:spMkLst>
            <pc:docMk/>
            <pc:sldMk cId="2379249069" sldId="343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9:25.835" v="142" actId="14100"/>
          <ac:spMkLst>
            <pc:docMk/>
            <pc:sldMk cId="2379249069" sldId="343"/>
            <ac:spMk id="5" creationId="{4EC31B10-5BB5-71CE-6399-9116460D0ADE}"/>
          </ac:spMkLst>
        </pc:spChg>
        <pc:spChg chg="mod">
          <ac:chgData name="Dongju kim" userId="a637c5ad9c8e7177" providerId="LiveId" clId="{86A536CA-F112-43A6-A79B-4E126E1A5270}" dt="2023-11-07T12:59:02.101" v="136" actId="20577"/>
          <ac:spMkLst>
            <pc:docMk/>
            <pc:sldMk cId="2379249069" sldId="343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9:19.006" v="139" actId="478"/>
          <ac:picMkLst>
            <pc:docMk/>
            <pc:sldMk cId="2379249069" sldId="343"/>
            <ac:picMk id="1026" creationId="{A8C529B7-D95A-63E4-D9FC-58D3804083C9}"/>
          </ac:picMkLst>
        </pc:picChg>
        <pc:picChg chg="del">
          <ac:chgData name="Dongju kim" userId="a637c5ad9c8e7177" providerId="LiveId" clId="{86A536CA-F112-43A6-A79B-4E126E1A5270}" dt="2023-11-07T12:59:17.294" v="138" actId="478"/>
          <ac:picMkLst>
            <pc:docMk/>
            <pc:sldMk cId="2379249069" sldId="343"/>
            <ac:picMk id="2050" creationId="{D9CEA5E8-C5D7-42FB-E1E5-3C7B8F6FBCE0}"/>
          </ac:picMkLst>
        </pc:picChg>
        <pc:picChg chg="add mod">
          <ac:chgData name="Dongju kim" userId="a637c5ad9c8e7177" providerId="LiveId" clId="{86A536CA-F112-43A6-A79B-4E126E1A5270}" dt="2023-11-07T12:59:22.356" v="141" actId="1076"/>
          <ac:picMkLst>
            <pc:docMk/>
            <pc:sldMk cId="2379249069" sldId="343"/>
            <ac:picMk id="3074" creationId="{AA25DBB5-B232-FBCC-6A08-0522DE05DB06}"/>
          </ac:picMkLst>
        </pc:picChg>
      </pc:sldChg>
      <pc:sldChg chg="addSp delSp modSp add mod">
        <pc:chgData name="Dongju kim" userId="a637c5ad9c8e7177" providerId="LiveId" clId="{86A536CA-F112-43A6-A79B-4E126E1A5270}" dt="2023-11-07T13:01:51.537" v="191"/>
        <pc:sldMkLst>
          <pc:docMk/>
          <pc:sldMk cId="2694107290" sldId="344"/>
        </pc:sldMkLst>
        <pc:spChg chg="del">
          <ac:chgData name="Dongju kim" userId="a637c5ad9c8e7177" providerId="LiveId" clId="{86A536CA-F112-43A6-A79B-4E126E1A5270}" dt="2023-11-07T13:01:01.407" v="163" actId="478"/>
          <ac:spMkLst>
            <pc:docMk/>
            <pc:sldMk cId="2694107290" sldId="344"/>
            <ac:spMk id="4" creationId="{D7FACFDD-63BE-9604-ECE2-5DB526F7BA15}"/>
          </ac:spMkLst>
        </pc:spChg>
        <pc:spChg chg="add del mod">
          <ac:chgData name="Dongju kim" userId="a637c5ad9c8e7177" providerId="LiveId" clId="{86A536CA-F112-43A6-A79B-4E126E1A5270}" dt="2023-11-07T13:01:51.537" v="191"/>
          <ac:spMkLst>
            <pc:docMk/>
            <pc:sldMk cId="2694107290" sldId="344"/>
            <ac:spMk id="5" creationId="{1FE3E23A-7189-E487-678C-5AE10E3E8613}"/>
          </ac:spMkLst>
        </pc:spChg>
        <pc:picChg chg="add mod">
          <ac:chgData name="Dongju kim" userId="a637c5ad9c8e7177" providerId="LiveId" clId="{86A536CA-F112-43A6-A79B-4E126E1A5270}" dt="2023-11-07T13:01:21.790" v="183" actId="1036"/>
          <ac:picMkLst>
            <pc:docMk/>
            <pc:sldMk cId="2694107290" sldId="344"/>
            <ac:picMk id="5122" creationId="{074D1A6F-07CB-3F40-BB5A-FF284A32B142}"/>
          </ac:picMkLst>
        </pc:picChg>
      </pc:sldChg>
      <pc:sldChg chg="delSp modSp add mod">
        <pc:chgData name="Dongju kim" userId="a637c5ad9c8e7177" providerId="LiveId" clId="{86A536CA-F112-43A6-A79B-4E126E1A5270}" dt="2023-11-07T13:10:16.543" v="430" actId="478"/>
        <pc:sldMkLst>
          <pc:docMk/>
          <pc:sldMk cId="3578329097" sldId="345"/>
        </pc:sldMkLst>
        <pc:spChg chg="mod">
          <ac:chgData name="Dongju kim" userId="a637c5ad9c8e7177" providerId="LiveId" clId="{86A536CA-F112-43A6-A79B-4E126E1A5270}" dt="2023-11-07T13:08:42.479" v="327"/>
          <ac:spMkLst>
            <pc:docMk/>
            <pc:sldMk cId="3578329097" sldId="345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8:34.735" v="326"/>
          <ac:spMkLst>
            <pc:docMk/>
            <pc:sldMk cId="3578329097" sldId="345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08:54.087" v="329" actId="14100"/>
          <ac:spMkLst>
            <pc:docMk/>
            <pc:sldMk cId="3578329097" sldId="345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09:42.479" v="370" actId="20577"/>
          <ac:spMkLst>
            <pc:docMk/>
            <pc:sldMk cId="3578329097" sldId="345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9:52.235" v="372" actId="14100"/>
          <ac:spMkLst>
            <pc:docMk/>
            <pc:sldMk cId="3578329097" sldId="345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10:15.335" v="429" actId="20577"/>
          <ac:spMkLst>
            <pc:docMk/>
            <pc:sldMk cId="3578329097" sldId="345"/>
            <ac:spMk id="16" creationId="{CEBA93AD-C7FC-6B09-F5D0-F45270102C40}"/>
          </ac:spMkLst>
        </pc:spChg>
        <pc:grpChg chg="del">
          <ac:chgData name="Dongju kim" userId="a637c5ad9c8e7177" providerId="LiveId" clId="{86A536CA-F112-43A6-A79B-4E126E1A5270}" dt="2023-11-07T13:10:16.543" v="430" actId="478"/>
          <ac:grpSpMkLst>
            <pc:docMk/>
            <pc:sldMk cId="3578329097" sldId="345"/>
            <ac:grpSpMk id="17" creationId="{69B5287A-65D5-93B1-0508-7F8ACC76BE00}"/>
          </ac:grpSpMkLst>
        </pc:grpChg>
      </pc:sldChg>
      <pc:sldChg chg="delSp modSp add mod">
        <pc:chgData name="Dongju kim" userId="a637c5ad9c8e7177" providerId="LiveId" clId="{86A536CA-F112-43A6-A79B-4E126E1A5270}" dt="2023-11-07T13:11:25.087" v="439" actId="478"/>
        <pc:sldMkLst>
          <pc:docMk/>
          <pc:sldMk cId="3762343625" sldId="346"/>
        </pc:sldMkLst>
        <pc:spChg chg="mod">
          <ac:chgData name="Dongju kim" userId="a637c5ad9c8e7177" providerId="LiveId" clId="{86A536CA-F112-43A6-A79B-4E126E1A5270}" dt="2023-11-07T13:10:51.045" v="436"/>
          <ac:spMkLst>
            <pc:docMk/>
            <pc:sldMk cId="3762343625" sldId="346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10:42.888" v="435" actId="6549"/>
          <ac:spMkLst>
            <pc:docMk/>
            <pc:sldMk cId="3762343625" sldId="346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11:04.288" v="437"/>
          <ac:spMkLst>
            <pc:docMk/>
            <pc:sldMk cId="3762343625" sldId="346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11:21.901" v="438"/>
          <ac:spMkLst>
            <pc:docMk/>
            <pc:sldMk cId="3762343625" sldId="346"/>
            <ac:spMk id="12" creationId="{27B57151-B222-6237-2C73-DD6C6510A1CD}"/>
          </ac:spMkLst>
        </pc:spChg>
        <pc:grpChg chg="del">
          <ac:chgData name="Dongju kim" userId="a637c5ad9c8e7177" providerId="LiveId" clId="{86A536CA-F112-43A6-A79B-4E126E1A5270}" dt="2023-11-07T13:11:25.087" v="439" actId="478"/>
          <ac:grpSpMkLst>
            <pc:docMk/>
            <pc:sldMk cId="3762343625" sldId="346"/>
            <ac:grpSpMk id="14" creationId="{AB4C3B1C-3252-2A52-4051-815EF489B7AB}"/>
          </ac:grpSpMkLst>
        </pc:grpChg>
      </pc:sldChg>
      <pc:sldChg chg="delSp modSp add mod">
        <pc:chgData name="Dongju kim" userId="a637c5ad9c8e7177" providerId="LiveId" clId="{86A536CA-F112-43A6-A79B-4E126E1A5270}" dt="2023-11-07T13:13:07.572" v="481" actId="14100"/>
        <pc:sldMkLst>
          <pc:docMk/>
          <pc:sldMk cId="989784029" sldId="347"/>
        </pc:sldMkLst>
        <pc:spChg chg="mod">
          <ac:chgData name="Dongju kim" userId="a637c5ad9c8e7177" providerId="LiveId" clId="{86A536CA-F112-43A6-A79B-4E126E1A5270}" dt="2023-11-07T13:11:53.716" v="443" actId="14100"/>
          <ac:spMkLst>
            <pc:docMk/>
            <pc:sldMk cId="989784029" sldId="347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13:07.572" v="481" actId="14100"/>
          <ac:spMkLst>
            <pc:docMk/>
            <pc:sldMk cId="989784029" sldId="347"/>
            <ac:spMk id="4" creationId="{D7FACFDD-63BE-9604-ECE2-5DB526F7BA15}"/>
          </ac:spMkLst>
        </pc:spChg>
        <pc:spChg chg="del">
          <ac:chgData name="Dongju kim" userId="a637c5ad9c8e7177" providerId="LiveId" clId="{86A536CA-F112-43A6-A79B-4E126E1A5270}" dt="2023-11-07T13:11:58.902" v="444" actId="478"/>
          <ac:spMkLst>
            <pc:docMk/>
            <pc:sldMk cId="989784029" sldId="347"/>
            <ac:spMk id="5" creationId="{25E0D794-7F21-62A3-A434-F91F894EEA7A}"/>
          </ac:spMkLst>
        </pc:spChg>
        <pc:grpChg chg="del">
          <ac:chgData name="Dongju kim" userId="a637c5ad9c8e7177" providerId="LiveId" clId="{86A536CA-F112-43A6-A79B-4E126E1A5270}" dt="2023-11-07T13:12:25.223" v="446" actId="478"/>
          <ac:grpSpMkLst>
            <pc:docMk/>
            <pc:sldMk cId="989784029" sldId="347"/>
            <ac:grpSpMk id="13" creationId="{57A3A3BB-B9F8-4ECD-212C-B6026AB681EA}"/>
          </ac:grpSpMkLst>
        </pc:grpChg>
      </pc:sldChg>
      <pc:sldChg chg="addSp delSp modSp add mod">
        <pc:chgData name="Dongju kim" userId="a637c5ad9c8e7177" providerId="LiveId" clId="{86A536CA-F112-43A6-A79B-4E126E1A5270}" dt="2023-11-07T13:14:05.145" v="491" actId="1076"/>
        <pc:sldMkLst>
          <pc:docMk/>
          <pc:sldMk cId="958646833" sldId="348"/>
        </pc:sldMkLst>
        <pc:spChg chg="del">
          <ac:chgData name="Dongju kim" userId="a637c5ad9c8e7177" providerId="LiveId" clId="{86A536CA-F112-43A6-A79B-4E126E1A5270}" dt="2023-11-07T13:13:24.199" v="483" actId="478"/>
          <ac:spMkLst>
            <pc:docMk/>
            <pc:sldMk cId="958646833" sldId="348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3:13:36.485" v="485" actId="14100"/>
          <ac:spMkLst>
            <pc:docMk/>
            <pc:sldMk cId="958646833" sldId="348"/>
            <ac:spMk id="5" creationId="{F5E892C1-C0E8-BE1B-6677-2A07B9CB972E}"/>
          </ac:spMkLst>
        </pc:spChg>
        <pc:spChg chg="add mod">
          <ac:chgData name="Dongju kim" userId="a637c5ad9c8e7177" providerId="LiveId" clId="{86A536CA-F112-43A6-A79B-4E126E1A5270}" dt="2023-11-07T13:14:05.145" v="491" actId="1076"/>
          <ac:spMkLst>
            <pc:docMk/>
            <pc:sldMk cId="958646833" sldId="348"/>
            <ac:spMk id="6" creationId="{C85C5271-B472-4B57-E590-3C41F59A1B61}"/>
          </ac:spMkLst>
        </pc:spChg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5:00:28.034" v="1843" actId="47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57:32.271" v="1739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3:58:54.108" v="4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D7A8604F-5CFB-4FA0-A4E4-07F6B52F1B84}" dt="2023-11-05T04:00:02.245" v="91" actId="14100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ongju kim" userId="a637c5ad9c8e7177" providerId="LiveId" clId="{48432607-DED0-434A-B189-BC00D4D588F0}"/>
    <pc:docChg chg="undo custSel addSld delSld modSld sldOrd">
      <pc:chgData name="Dongju kim" userId="a637c5ad9c8e7177" providerId="LiveId" clId="{48432607-DED0-434A-B189-BC00D4D588F0}" dt="2023-11-06T09:54:02.508" v="1001"/>
      <pc:docMkLst>
        <pc:docMk/>
      </pc:docMkLst>
      <pc:sldChg chg="addSp modSp mod">
        <pc:chgData name="Dongju kim" userId="a637c5ad9c8e7177" providerId="LiveId" clId="{48432607-DED0-434A-B189-BC00D4D588F0}" dt="2023-11-06T09:54:02.508" v="1001"/>
        <pc:sldMkLst>
          <pc:docMk/>
          <pc:sldMk cId="3779494914" sldId="257"/>
        </pc:sldMkLst>
        <pc:spChg chg="mod">
          <ac:chgData name="Dongju kim" userId="a637c5ad9c8e7177" providerId="LiveId" clId="{48432607-DED0-434A-B189-BC00D4D588F0}" dt="2023-11-06T09:29:21.449" v="29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5:26.625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8432607-DED0-434A-B189-BC00D4D588F0}" dt="2023-11-06T09:26:07.236" v="5" actId="14100"/>
          <ac:spMkLst>
            <pc:docMk/>
            <pc:sldMk cId="3779494914" sldId="257"/>
            <ac:spMk id="5" creationId="{08A65F08-08D3-C986-1C9B-5CCB21767645}"/>
          </ac:spMkLst>
        </pc:spChg>
        <pc:spChg chg="add mod">
          <ac:chgData name="Dongju kim" userId="a637c5ad9c8e7177" providerId="LiveId" clId="{48432607-DED0-434A-B189-BC00D4D588F0}" dt="2023-11-06T09:25:44.594" v="2"/>
          <ac:spMkLst>
            <pc:docMk/>
            <pc:sldMk cId="3779494914" sldId="257"/>
            <ac:spMk id="6" creationId="{78F9AEE6-38AE-DF0B-BE84-F9557F3441FB}"/>
          </ac:spMkLst>
        </pc:spChg>
        <pc:spChg chg="add mod">
          <ac:chgData name="Dongju kim" userId="a637c5ad9c8e7177" providerId="LiveId" clId="{48432607-DED0-434A-B189-BC00D4D588F0}" dt="2023-11-06T09:25:51.435" v="3"/>
          <ac:spMkLst>
            <pc:docMk/>
            <pc:sldMk cId="3779494914" sldId="257"/>
            <ac:spMk id="7" creationId="{C310FB1D-42FA-B799-5AEF-39BB22EF9864}"/>
          </ac:spMkLst>
        </pc:spChg>
        <pc:spChg chg="add mod">
          <ac:chgData name="Dongju kim" userId="a637c5ad9c8e7177" providerId="LiveId" clId="{48432607-DED0-434A-B189-BC00D4D588F0}" dt="2023-11-06T09:54:02.508" v="1001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48432607-DED0-434A-B189-BC00D4D588F0}" dt="2023-11-06T09:53:51.773" v="1000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8432607-DED0-434A-B189-BC00D4D588F0}" dt="2023-11-06T09:29:37.095" v="31"/>
        <pc:sldMkLst>
          <pc:docMk/>
          <pc:sldMk cId="2795672102" sldId="260"/>
        </pc:sldMkLst>
        <pc:spChg chg="mod">
          <ac:chgData name="Dongju kim" userId="a637c5ad9c8e7177" providerId="LiveId" clId="{48432607-DED0-434A-B189-BC00D4D588F0}" dt="2023-11-06T09:29:37.095" v="31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8432607-DED0-434A-B189-BC00D4D588F0}" dt="2023-11-06T09:53:31.021" v="994" actId="20577"/>
        <pc:sldMkLst>
          <pc:docMk/>
          <pc:sldMk cId="3826143929" sldId="261"/>
        </pc:sldMkLst>
        <pc:spChg chg="mod">
          <ac:chgData name="Dongju kim" userId="a637c5ad9c8e7177" providerId="LiveId" clId="{48432607-DED0-434A-B189-BC00D4D588F0}" dt="2023-11-06T09:29:48.955" v="3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6:20.415" v="2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3:31.021" v="994" actId="20577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27:39.221" v="21" actId="478"/>
          <ac:spMkLst>
            <pc:docMk/>
            <pc:sldMk cId="3826143929" sldId="261"/>
            <ac:spMk id="5" creationId="{67733834-7AE5-944F-B845-F4D606AB560E}"/>
          </ac:spMkLst>
        </pc:spChg>
        <pc:spChg chg="del">
          <ac:chgData name="Dongju kim" userId="a637c5ad9c8e7177" providerId="LiveId" clId="{48432607-DED0-434A-B189-BC00D4D588F0}" dt="2023-11-06T09:30:00.124" v="34" actId="478"/>
          <ac:spMkLst>
            <pc:docMk/>
            <pc:sldMk cId="3826143929" sldId="261"/>
            <ac:spMk id="8" creationId="{1980A6DB-B5CB-B764-A565-55447F5214EF}"/>
          </ac:spMkLst>
        </pc:spChg>
        <pc:picChg chg="add mod">
          <ac:chgData name="Dongju kim" userId="a637c5ad9c8e7177" providerId="LiveId" clId="{48432607-DED0-434A-B189-BC00D4D588F0}" dt="2023-11-06T09:30:24.649" v="48" actId="1076"/>
          <ac:picMkLst>
            <pc:docMk/>
            <pc:sldMk cId="3826143929" sldId="261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6:01.201" v="161" actId="21"/>
          <ac:picMkLst>
            <pc:docMk/>
            <pc:sldMk cId="3826143929" sldId="261"/>
            <ac:picMk id="9" creationId="{66D4AEB9-9454-FF46-56F9-B9382DC82FED}"/>
          </ac:picMkLst>
        </pc:picChg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2081463061" sldId="326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753304183" sldId="327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355435975" sldId="330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1179051473" sldId="331"/>
        </pc:sldMkLst>
      </pc:sldChg>
      <pc:sldChg chg="addSp delSp modSp add mod">
        <pc:chgData name="Dongju kim" userId="a637c5ad9c8e7177" providerId="LiveId" clId="{48432607-DED0-434A-B189-BC00D4D588F0}" dt="2023-11-06T09:53:38.701" v="995" actId="20577"/>
        <pc:sldMkLst>
          <pc:docMk/>
          <pc:sldMk cId="1674456174" sldId="332"/>
        </pc:sldMkLst>
        <pc:spChg chg="mod">
          <ac:chgData name="Dongju kim" userId="a637c5ad9c8e7177" providerId="LiveId" clId="{48432607-DED0-434A-B189-BC00D4D588F0}" dt="2023-11-06T09:53:38.701" v="995" actId="20577"/>
          <ac:spMkLst>
            <pc:docMk/>
            <pc:sldMk cId="1674456174" sldId="332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13.764" v="488" actId="14100"/>
          <ac:spMkLst>
            <pc:docMk/>
            <pc:sldMk cId="1674456174" sldId="332"/>
            <ac:spMk id="4" creationId="{D7FACFDD-63BE-9604-ECE2-5DB526F7BA15}"/>
          </ac:spMkLst>
        </pc:spChg>
        <pc:spChg chg="add mod">
          <ac:chgData name="Dongju kim" userId="a637c5ad9c8e7177" providerId="LiveId" clId="{48432607-DED0-434A-B189-BC00D4D588F0}" dt="2023-11-06T09:32:52.708" v="137"/>
          <ac:spMkLst>
            <pc:docMk/>
            <pc:sldMk cId="1674456174" sldId="332"/>
            <ac:spMk id="5" creationId="{25E0D794-7F21-62A3-A434-F91F894EEA7A}"/>
          </ac:spMkLst>
        </pc:spChg>
        <pc:spChg chg="add del mod">
          <ac:chgData name="Dongju kim" userId="a637c5ad9c8e7177" providerId="LiveId" clId="{48432607-DED0-434A-B189-BC00D4D588F0}" dt="2023-11-06T09:35:06.330" v="153" actId="21"/>
          <ac:spMkLst>
            <pc:docMk/>
            <pc:sldMk cId="1674456174" sldId="332"/>
            <ac:spMk id="6" creationId="{2F783DCA-C07E-59EB-C515-F350430E3618}"/>
          </ac:spMkLst>
        </pc:spChg>
        <pc:picChg chg="del">
          <ac:chgData name="Dongju kim" userId="a637c5ad9c8e7177" providerId="LiveId" clId="{48432607-DED0-434A-B189-BC00D4D588F0}" dt="2023-11-06T09:34:16.845" v="145" actId="478"/>
          <ac:picMkLst>
            <pc:docMk/>
            <pc:sldMk cId="1674456174" sldId="332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5:53.519" v="157" actId="21"/>
          <ac:picMkLst>
            <pc:docMk/>
            <pc:sldMk cId="1674456174" sldId="332"/>
            <ac:picMk id="9" creationId="{94D150FD-E9B8-0EEA-1229-FEDB25E510C8}"/>
          </ac:picMkLst>
        </pc:picChg>
        <pc:picChg chg="add mod">
          <ac:chgData name="Dongju kim" userId="a637c5ad9c8e7177" providerId="LiveId" clId="{48432607-DED0-434A-B189-BC00D4D588F0}" dt="2023-11-06T09:36:02.609" v="162"/>
          <ac:picMkLst>
            <pc:docMk/>
            <pc:sldMk cId="1674456174" sldId="332"/>
            <ac:picMk id="10" creationId="{D241CAB5-1005-163E-A769-AFCA01E0CC26}"/>
          </ac:picMkLst>
        </pc:picChg>
      </pc:sldChg>
      <pc:sldChg chg="addSp delSp modSp add mod">
        <pc:chgData name="Dongju kim" userId="a637c5ad9c8e7177" providerId="LiveId" clId="{48432607-DED0-434A-B189-BC00D4D588F0}" dt="2023-11-06T09:53:40.653" v="996" actId="20577"/>
        <pc:sldMkLst>
          <pc:docMk/>
          <pc:sldMk cId="1462430947" sldId="333"/>
        </pc:sldMkLst>
        <pc:spChg chg="mod">
          <ac:chgData name="Dongju kim" userId="a637c5ad9c8e7177" providerId="LiveId" clId="{48432607-DED0-434A-B189-BC00D4D588F0}" dt="2023-11-06T09:53:40.653" v="996" actId="20577"/>
          <ac:spMkLst>
            <pc:docMk/>
            <pc:sldMk cId="1462430947" sldId="333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41.245" v="496" actId="20577"/>
          <ac:spMkLst>
            <pc:docMk/>
            <pc:sldMk cId="1462430947" sldId="333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33:36.781" v="142"/>
          <ac:spMkLst>
            <pc:docMk/>
            <pc:sldMk cId="1462430947" sldId="333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35:12.130" v="154"/>
          <ac:spMkLst>
            <pc:docMk/>
            <pc:sldMk cId="1462430947" sldId="333"/>
            <ac:spMk id="6" creationId="{7751FD03-AF0A-EE85-4D58-D9477B8363D4}"/>
          </ac:spMkLst>
        </pc:spChg>
        <pc:picChg chg="del">
          <ac:chgData name="Dongju kim" userId="a637c5ad9c8e7177" providerId="LiveId" clId="{48432607-DED0-434A-B189-BC00D4D588F0}" dt="2023-11-06T09:33:45.197" v="144" actId="478"/>
          <ac:picMkLst>
            <pc:docMk/>
            <pc:sldMk cId="1462430947" sldId="333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3:42.717" v="997" actId="20577"/>
        <pc:sldMkLst>
          <pc:docMk/>
          <pc:sldMk cId="2012587049" sldId="334"/>
        </pc:sldMkLst>
        <pc:spChg chg="mod">
          <ac:chgData name="Dongju kim" userId="a637c5ad9c8e7177" providerId="LiveId" clId="{48432607-DED0-434A-B189-BC00D4D588F0}" dt="2023-11-06T09:53:42.717" v="997" actId="20577"/>
          <ac:spMkLst>
            <pc:docMk/>
            <pc:sldMk cId="2012587049" sldId="334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6" creationId="{7751FD03-AF0A-EE85-4D58-D9477B8363D4}"/>
          </ac:spMkLst>
        </pc:spChg>
        <pc:graphicFrameChg chg="add mod modGraphic">
          <ac:chgData name="Dongju kim" userId="a637c5ad9c8e7177" providerId="LiveId" clId="{48432607-DED0-434A-B189-BC00D4D588F0}" dt="2023-11-06T09:39:28.638" v="358" actId="20577"/>
          <ac:graphicFrameMkLst>
            <pc:docMk/>
            <pc:sldMk cId="2012587049" sldId="334"/>
            <ac:graphicFrameMk id="7" creationId="{5D7D98C5-5FCF-43BE-C1DB-5107022B8A58}"/>
          </ac:graphicFrameMkLst>
        </pc:graphicFrameChg>
      </pc:sldChg>
      <pc:sldChg chg="add del">
        <pc:chgData name="Dongju kim" userId="a637c5ad9c8e7177" providerId="LiveId" clId="{48432607-DED0-434A-B189-BC00D4D588F0}" dt="2023-11-06T09:40:00.511" v="360" actId="47"/>
        <pc:sldMkLst>
          <pc:docMk/>
          <pc:sldMk cId="319904951" sldId="335"/>
        </pc:sldMkLst>
      </pc:sldChg>
      <pc:sldChg chg="addSp modSp add mod ord">
        <pc:chgData name="Dongju kim" userId="a637c5ad9c8e7177" providerId="LiveId" clId="{48432607-DED0-434A-B189-BC00D4D588F0}" dt="2023-11-06T09:53:44.745" v="998" actId="20577"/>
        <pc:sldMkLst>
          <pc:docMk/>
          <pc:sldMk cId="2648329964" sldId="335"/>
        </pc:sldMkLst>
        <pc:spChg chg="mod">
          <ac:chgData name="Dongju kim" userId="a637c5ad9c8e7177" providerId="LiveId" clId="{48432607-DED0-434A-B189-BC00D4D588F0}" dt="2023-11-06T09:53:44.745" v="998" actId="20577"/>
          <ac:spMkLst>
            <pc:docMk/>
            <pc:sldMk cId="2648329964" sldId="335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6:42.190" v="745" actId="6549"/>
          <ac:spMkLst>
            <pc:docMk/>
            <pc:sldMk cId="2648329964" sldId="335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0:20.223" v="365"/>
          <ac:spMkLst>
            <pc:docMk/>
            <pc:sldMk cId="2648329964" sldId="335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42:24.159" v="481" actId="20577"/>
          <ac:spMkLst>
            <pc:docMk/>
            <pc:sldMk cId="2648329964" sldId="335"/>
            <ac:spMk id="6" creationId="{7751FD03-AF0A-EE85-4D58-D9477B8363D4}"/>
          </ac:spMkLst>
        </pc:spChg>
        <pc:spChg chg="add mod">
          <ac:chgData name="Dongju kim" userId="a637c5ad9c8e7177" providerId="LiveId" clId="{48432607-DED0-434A-B189-BC00D4D588F0}" dt="2023-11-06T09:42:35.995" v="484"/>
          <ac:spMkLst>
            <pc:docMk/>
            <pc:sldMk cId="2648329964" sldId="335"/>
            <ac:spMk id="7" creationId="{22ABCC87-C233-7C27-275B-5FB009AE1749}"/>
          </ac:spMkLst>
        </pc:spChg>
      </pc:sldChg>
      <pc:sldChg chg="delSp modSp add mod">
        <pc:chgData name="Dongju kim" userId="a637c5ad9c8e7177" providerId="LiveId" clId="{48432607-DED0-434A-B189-BC00D4D588F0}" dt="2023-11-06T09:53:46.709" v="999" actId="20577"/>
        <pc:sldMkLst>
          <pc:docMk/>
          <pc:sldMk cId="405015958" sldId="336"/>
        </pc:sldMkLst>
        <pc:spChg chg="mod">
          <ac:chgData name="Dongju kim" userId="a637c5ad9c8e7177" providerId="LiveId" clId="{48432607-DED0-434A-B189-BC00D4D588F0}" dt="2023-11-06T09:53:46.709" v="999" actId="20577"/>
          <ac:spMkLst>
            <pc:docMk/>
            <pc:sldMk cId="405015958" sldId="336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47:01.229" v="747" actId="478"/>
          <ac:spMkLst>
            <pc:docMk/>
            <pc:sldMk cId="405015958" sldId="336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47:02.661" v="748" actId="478"/>
          <ac:spMkLst>
            <pc:docMk/>
            <pc:sldMk cId="405015958" sldId="336"/>
            <ac:spMk id="6" creationId="{7751FD03-AF0A-EE85-4D58-D9477B8363D4}"/>
          </ac:spMkLst>
        </pc:spChg>
        <pc:spChg chg="mod">
          <ac:chgData name="Dongju kim" userId="a637c5ad9c8e7177" providerId="LiveId" clId="{48432607-DED0-434A-B189-BC00D4D588F0}" dt="2023-11-06T09:47:48.643" v="754" actId="14100"/>
          <ac:spMkLst>
            <pc:docMk/>
            <pc:sldMk cId="405015958" sldId="336"/>
            <ac:spMk id="7" creationId="{22ABCC87-C233-7C27-275B-5FB009AE1749}"/>
          </ac:spMkLst>
        </pc:spChg>
      </pc:sldChg>
      <pc:sldChg chg="modSp add mod">
        <pc:chgData name="Dongju kim" userId="a637c5ad9c8e7177" providerId="LiveId" clId="{48432607-DED0-434A-B189-BC00D4D588F0}" dt="2023-11-06T09:48:13.235" v="756"/>
        <pc:sldMkLst>
          <pc:docMk/>
          <pc:sldMk cId="1557360317" sldId="337"/>
        </pc:sldMkLst>
        <pc:spChg chg="mod">
          <ac:chgData name="Dongju kim" userId="a637c5ad9c8e7177" providerId="LiveId" clId="{48432607-DED0-434A-B189-BC00D4D588F0}" dt="2023-11-06T09:48:13.235" v="756"/>
          <ac:spMkLst>
            <pc:docMk/>
            <pc:sldMk cId="1557360317" sldId="337"/>
            <ac:spMk id="3" creationId="{00000000-0000-0000-0000-000000000000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2148754293" sldId="338"/>
        </pc:sldMkLst>
        <pc:spChg chg="mod">
          <ac:chgData name="Dongju kim" userId="a637c5ad9c8e7177" providerId="LiveId" clId="{48432607-DED0-434A-B189-BC00D4D588F0}" dt="2023-11-06T09:48:18.606" v="757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4:02.508" v="1001"/>
          <ac:spMkLst>
            <pc:docMk/>
            <pc:sldMk cId="2148754293" sldId="338"/>
            <ac:spMk id="4" creationId="{D7FACFDD-63BE-9604-ECE2-5DB526F7BA15}"/>
          </ac:spMkLst>
        </pc:spChg>
        <pc:picChg chg="mod">
          <ac:chgData name="Dongju kim" userId="a637c5ad9c8e7177" providerId="LiveId" clId="{48432607-DED0-434A-B189-BC00D4D588F0}" dt="2023-11-06T09:48:41.938" v="764" actId="1076"/>
          <ac:picMkLst>
            <pc:docMk/>
            <pc:sldMk cId="2148754293" sldId="338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4:02.508" v="1001"/>
        <pc:sldMkLst>
          <pc:docMk/>
          <pc:sldMk cId="2264348832" sldId="339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9:25.949" v="862" actId="20577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9:12.977" v="76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50:57.761" v="885" actId="14100"/>
          <ac:spMkLst>
            <pc:docMk/>
            <pc:sldMk cId="2264348832" sldId="339"/>
            <ac:spMk id="6" creationId="{0A24508C-B96F-DB05-145A-AC4E3742A7C1}"/>
          </ac:spMkLst>
        </pc:spChg>
        <pc:spChg chg="add mod">
          <ac:chgData name="Dongju kim" userId="a637c5ad9c8e7177" providerId="LiveId" clId="{48432607-DED0-434A-B189-BC00D4D588F0}" dt="2023-11-06T09:50:54.949" v="884" actId="14100"/>
          <ac:spMkLst>
            <pc:docMk/>
            <pc:sldMk cId="2264348832" sldId="339"/>
            <ac:spMk id="7" creationId="{CC6ACF55-C338-4B88-F1C8-97194F41207E}"/>
          </ac:spMkLst>
        </pc:spChg>
        <pc:picChg chg="del">
          <ac:chgData name="Dongju kim" userId="a637c5ad9c8e7177" providerId="LiveId" clId="{48432607-DED0-434A-B189-BC00D4D588F0}" dt="2023-11-06T09:49:27.661" v="863" actId="478"/>
          <ac:picMkLst>
            <pc:docMk/>
            <pc:sldMk cId="2264348832" sldId="339"/>
            <ac:picMk id="10" creationId="{D241CAB5-1005-163E-A769-AFCA01E0CC26}"/>
          </ac:picMkLst>
        </pc:picChg>
      </pc:sldChg>
      <pc:sldChg chg="delSp modSp add mod">
        <pc:chgData name="Dongju kim" userId="a637c5ad9c8e7177" providerId="LiveId" clId="{48432607-DED0-434A-B189-BC00D4D588F0}" dt="2023-11-06T09:54:02.508" v="1001"/>
        <pc:sldMkLst>
          <pc:docMk/>
          <pc:sldMk cId="2270673496" sldId="340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70673496" sldId="340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41.840" v="990" actId="6549"/>
          <ac:spMkLst>
            <pc:docMk/>
            <pc:sldMk cId="2270673496" sldId="340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1:31.032" v="888"/>
          <ac:spMkLst>
            <pc:docMk/>
            <pc:sldMk cId="2270673496" sldId="340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52:32.825" v="988" actId="14100"/>
          <ac:spMkLst>
            <pc:docMk/>
            <pc:sldMk cId="2270673496" sldId="340"/>
            <ac:spMk id="6" creationId="{0A24508C-B96F-DB05-145A-AC4E3742A7C1}"/>
          </ac:spMkLst>
        </pc:spChg>
        <pc:spChg chg="del">
          <ac:chgData name="Dongju kim" userId="a637c5ad9c8e7177" providerId="LiveId" clId="{48432607-DED0-434A-B189-BC00D4D588F0}" dt="2023-11-06T09:52:17.517" v="983" actId="478"/>
          <ac:spMkLst>
            <pc:docMk/>
            <pc:sldMk cId="2270673496" sldId="340"/>
            <ac:spMk id="7" creationId="{CC6ACF55-C338-4B88-F1C8-97194F41207E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1574143727" sldId="341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1574143727" sldId="34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50.207" v="991" actId="6549"/>
          <ac:spMkLst>
            <pc:docMk/>
            <pc:sldMk cId="1574143727" sldId="341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2:59.747" v="993" actId="255"/>
          <ac:spMkLst>
            <pc:docMk/>
            <pc:sldMk cId="1574143727" sldId="341"/>
            <ac:spMk id="6" creationId="{0A24508C-B96F-DB05-145A-AC4E3742A7C1}"/>
          </ac:spMkLst>
        </pc:spChg>
      </pc:sldChg>
    </pc:docChg>
  </pc:docChgLst>
  <pc:docChgLst>
    <pc:chgData name="Dongju kim" userId="a637c5ad9c8e7177" providerId="LiveId" clId="{818E3932-78D5-42E0-8811-954F0B53FB57}"/>
    <pc:docChg chg="undo custSel addSld delSld modSld">
      <pc:chgData name="Dongju kim" userId="a637c5ad9c8e7177" providerId="LiveId" clId="{818E3932-78D5-42E0-8811-954F0B53FB57}" dt="2023-11-08T15:42:10.179" v="577" actId="732"/>
      <pc:docMkLst>
        <pc:docMk/>
      </pc:docMkLst>
      <pc:sldChg chg="modSp mod">
        <pc:chgData name="Dongju kim" userId="a637c5ad9c8e7177" providerId="LiveId" clId="{818E3932-78D5-42E0-8811-954F0B53FB57}" dt="2023-11-08T15:22:46.185" v="34" actId="14100"/>
        <pc:sldMkLst>
          <pc:docMk/>
          <pc:sldMk cId="3779494914" sldId="257"/>
        </pc:sldMkLst>
        <pc:spChg chg="mod">
          <ac:chgData name="Dongju kim" userId="a637c5ad9c8e7177" providerId="LiveId" clId="{818E3932-78D5-42E0-8811-954F0B53FB57}" dt="2023-11-08T15:22:46.185" v="34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17.05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42.961" v="33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18E3932-78D5-42E0-8811-954F0B53FB57}" dt="2023-11-08T15:22:57.831" v="35"/>
        <pc:sldMkLst>
          <pc:docMk/>
          <pc:sldMk cId="2795672102" sldId="260"/>
        </pc:sldMkLst>
        <pc:spChg chg="mod">
          <ac:chgData name="Dongju kim" userId="a637c5ad9c8e7177" providerId="LiveId" clId="{818E3932-78D5-42E0-8811-954F0B53FB57}" dt="2023-11-08T15:22:57.831" v="35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18E3932-78D5-42E0-8811-954F0B53FB57}" dt="2023-11-08T15:28:51.351" v="253"/>
        <pc:sldMkLst>
          <pc:docMk/>
          <pc:sldMk cId="3826143929" sldId="261"/>
        </pc:sldMkLst>
        <pc:spChg chg="mod">
          <ac:chgData name="Dongju kim" userId="a637c5ad9c8e7177" providerId="LiveId" clId="{818E3932-78D5-42E0-8811-954F0B53FB57}" dt="2023-11-08T15:25:26.437" v="19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42.422" v="168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818E3932-78D5-42E0-8811-954F0B53FB57}" dt="2023-11-08T15:25:41.389" v="199" actId="6549"/>
          <ac:spMkLst>
            <pc:docMk/>
            <pc:sldMk cId="3826143929" sldId="261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8:51.351" v="253"/>
          <ac:spMkLst>
            <pc:docMk/>
            <pc:sldMk cId="3826143929" sldId="261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25:16.073" v="194" actId="478"/>
          <ac:spMkLst>
            <pc:docMk/>
            <pc:sldMk cId="3826143929" sldId="261"/>
            <ac:spMk id="6" creationId="{0F27328E-DAFD-028A-4E51-922F5D62258D}"/>
          </ac:spMkLst>
        </pc:spChg>
      </pc:sldChg>
      <pc:sldChg chg="addSp modSp mod">
        <pc:chgData name="Dongju kim" userId="a637c5ad9c8e7177" providerId="LiveId" clId="{818E3932-78D5-42E0-8811-954F0B53FB57}" dt="2023-11-08T15:42:10.179" v="577" actId="732"/>
        <pc:sldMkLst>
          <pc:docMk/>
          <pc:sldMk cId="1649304283" sldId="262"/>
        </pc:sldMkLst>
        <pc:spChg chg="mod">
          <ac:chgData name="Dongju kim" userId="a637c5ad9c8e7177" providerId="LiveId" clId="{818E3932-78D5-42E0-8811-954F0B53FB57}" dt="2023-11-08T15:23:15.267" v="40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3:01.781" v="36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20.642" v="163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818E3932-78D5-42E0-8811-954F0B53FB57}" dt="2023-11-08T15:23:25.314" v="57" actId="20577"/>
          <ac:spMkLst>
            <pc:docMk/>
            <pc:sldMk cId="1649304283" sldId="262"/>
            <ac:spMk id="5" creationId="{37EB967D-0487-02BA-F96D-5327239CCA39}"/>
          </ac:spMkLst>
        </pc:spChg>
        <pc:grpChg chg="add mod">
          <ac:chgData name="Dongju kim" userId="a637c5ad9c8e7177" providerId="LiveId" clId="{818E3932-78D5-42E0-8811-954F0B53FB57}" dt="2023-11-08T15:42:10.179" v="577" actId="732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6" creationId="{E645A597-F053-7A0B-8C44-24654D9C829E}"/>
          </ac:picMkLst>
        </pc:pic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8" creationId="{FA042B80-2D75-2F3D-303A-BD56F6CE8C22}"/>
          </ac:picMkLst>
        </pc:picChg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48042679" sldId="263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504464432" sldId="264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3940028851" sldId="265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182163799" sldId="26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153191732" sldId="26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267385375" sldId="268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672160256" sldId="269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927887670" sldId="270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483994118" sldId="271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522751382" sldId="272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742750260" sldId="273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116105558" sldId="274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4106333819" sldId="275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882660362" sldId="27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341476006" sldId="27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817408681" sldId="278"/>
        </pc:sldMkLst>
      </pc:sldChg>
      <pc:sldChg chg="addSp delSp modSp add mod">
        <pc:chgData name="Dongju kim" userId="a637c5ad9c8e7177" providerId="LiveId" clId="{818E3932-78D5-42E0-8811-954F0B53FB57}" dt="2023-11-08T15:29:06.676" v="254"/>
        <pc:sldMkLst>
          <pc:docMk/>
          <pc:sldMk cId="3516305363" sldId="279"/>
        </pc:sldMkLst>
        <pc:spChg chg="del">
          <ac:chgData name="Dongju kim" userId="a637c5ad9c8e7177" providerId="LiveId" clId="{818E3932-78D5-42E0-8811-954F0B53FB57}" dt="2023-11-08T15:25:56.698" v="201" actId="478"/>
          <ac:spMkLst>
            <pc:docMk/>
            <pc:sldMk cId="3516305363" sldId="279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9:06.676" v="254"/>
          <ac:spMkLst>
            <pc:docMk/>
            <pc:sldMk cId="3516305363" sldId="279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9" creationId="{E4981173-01BC-CD33-057A-8D7FCE9983B6}"/>
          </ac:spMkLst>
        </pc:spChg>
        <pc:spChg chg="add del mod">
          <ac:chgData name="Dongju kim" userId="a637c5ad9c8e7177" providerId="LiveId" clId="{818E3932-78D5-42E0-8811-954F0B53FB57}" dt="2023-11-08T15:27:47.689" v="230" actId="478"/>
          <ac:spMkLst>
            <pc:docMk/>
            <pc:sldMk cId="3516305363" sldId="279"/>
            <ac:spMk id="10" creationId="{F11F0942-F305-A338-1533-4A07571F30FC}"/>
          </ac:spMkLst>
        </pc:spChg>
        <pc:spChg chg="add mod or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1" creationId="{58439C13-28C1-9C4A-1602-B64654EB2CE9}"/>
          </ac:spMkLst>
        </pc:spChg>
        <pc:spChg chg="add mod">
          <ac:chgData name="Dongju kim" userId="a637c5ad9c8e7177" providerId="LiveId" clId="{818E3932-78D5-42E0-8811-954F0B53FB57}" dt="2023-11-08T15:27:50.587" v="232" actId="571"/>
          <ac:spMkLst>
            <pc:docMk/>
            <pc:sldMk cId="3516305363" sldId="279"/>
            <ac:spMk id="12" creationId="{B785C797-CDD0-B49C-DE53-08D2FB282E5A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5" creationId="{1AA37BC4-9011-670A-35F8-ABB1D026DBEF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6" creationId="{A1369F06-C5D3-F33E-E389-C549946080CB}"/>
          </ac:spMkLst>
        </pc:s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6" creationId="{E0AE6CC7-1E89-AC19-8F52-B942A5FA6062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3" creationId="{014230BE-1E46-343F-20A5-C58098F478B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4" creationId="{03733D14-237A-A797-4CF8-F99215CD219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7" creationId="{E29DD82E-BCDB-5642-631A-5ADED98ED7F4}"/>
          </ac:grpSpMkLst>
        </pc:grp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7" creationId="{3C24F2A6-3DAA-D53D-9822-A617C0203AD0}"/>
          </ac:picMkLst>
        </pc:pic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8" creationId="{957A6B65-4143-1603-E866-A3F089EC60DA}"/>
          </ac:picMkLst>
        </pc:picChg>
      </pc:sldChg>
      <pc:sldChg chg="addSp delSp modSp add mod">
        <pc:chgData name="Dongju kim" userId="a637c5ad9c8e7177" providerId="LiveId" clId="{818E3932-78D5-42E0-8811-954F0B53FB57}" dt="2023-11-08T15:31:35.448" v="288"/>
        <pc:sldMkLst>
          <pc:docMk/>
          <pc:sldMk cId="2829657222" sldId="280"/>
        </pc:sldMkLst>
        <pc:spChg chg="add mod">
          <ac:chgData name="Dongju kim" userId="a637c5ad9c8e7177" providerId="LiveId" clId="{818E3932-78D5-42E0-8811-954F0B53FB57}" dt="2023-11-08T15:31:35.448" v="288"/>
          <ac:spMkLst>
            <pc:docMk/>
            <pc:sldMk cId="2829657222" sldId="280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29:40.575" v="281" actId="20577"/>
          <ac:spMkLst>
            <pc:docMk/>
            <pc:sldMk cId="2829657222" sldId="280"/>
            <ac:spMk id="5" creationId="{37EB967D-0487-02BA-F96D-5327239CCA39}"/>
          </ac:spMkLst>
        </pc:spChg>
        <pc:grpChg chg="del">
          <ac:chgData name="Dongju kim" userId="a637c5ad9c8e7177" providerId="LiveId" clId="{818E3932-78D5-42E0-8811-954F0B53FB57}" dt="2023-11-08T15:29:43.648" v="282" actId="478"/>
          <ac:grpSpMkLst>
            <pc:docMk/>
            <pc:sldMk cId="2829657222" sldId="280"/>
            <ac:grpSpMk id="17" creationId="{E29DD82E-BCDB-5642-631A-5ADED98ED7F4}"/>
          </ac:grpSpMkLst>
        </pc:grpChg>
      </pc:sldChg>
      <pc:sldChg chg="addSp delSp modSp add mod">
        <pc:chgData name="Dongju kim" userId="a637c5ad9c8e7177" providerId="LiveId" clId="{818E3932-78D5-42E0-8811-954F0B53FB57}" dt="2023-11-08T15:32:22.772" v="344" actId="255"/>
        <pc:sldMkLst>
          <pc:docMk/>
          <pc:sldMk cId="643063969" sldId="281"/>
        </pc:sldMkLst>
        <pc:spChg chg="del">
          <ac:chgData name="Dongju kim" userId="a637c5ad9c8e7177" providerId="LiveId" clId="{818E3932-78D5-42E0-8811-954F0B53FB57}" dt="2023-11-08T15:32:01.648" v="341" actId="478"/>
          <ac:spMkLst>
            <pc:docMk/>
            <pc:sldMk cId="643063969" sldId="281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31:58.858" v="340" actId="20577"/>
          <ac:spMkLst>
            <pc:docMk/>
            <pc:sldMk cId="643063969" sldId="281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32:22.772" v="344" actId="255"/>
          <ac:spMkLst>
            <pc:docMk/>
            <pc:sldMk cId="643063969" sldId="281"/>
            <ac:spMk id="6" creationId="{AA4D94BC-1030-7442-F3DF-E1C3ACB85A61}"/>
          </ac:spMkLst>
        </pc:spChg>
      </pc:sldChg>
      <pc:sldChg chg="addSp delSp modSp add mod">
        <pc:chgData name="Dongju kim" userId="a637c5ad9c8e7177" providerId="LiveId" clId="{818E3932-78D5-42E0-8811-954F0B53FB57}" dt="2023-11-08T15:36:31.910" v="393" actId="207"/>
        <pc:sldMkLst>
          <pc:docMk/>
          <pc:sldMk cId="535351876" sldId="282"/>
        </pc:sldMkLst>
        <pc:spChg chg="mod">
          <ac:chgData name="Dongju kim" userId="a637c5ad9c8e7177" providerId="LiveId" clId="{818E3932-78D5-42E0-8811-954F0B53FB57}" dt="2023-11-08T15:33:04.732" v="352" actId="20577"/>
          <ac:spMkLst>
            <pc:docMk/>
            <pc:sldMk cId="535351876" sldId="282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33:07.553" v="353" actId="478"/>
          <ac:spMkLst>
            <pc:docMk/>
            <pc:sldMk cId="535351876" sldId="282"/>
            <ac:spMk id="6" creationId="{AA4D94BC-1030-7442-F3DF-E1C3ACB85A61}"/>
          </ac:spMkLst>
        </pc:spChg>
        <pc:spChg chg="add del">
          <ac:chgData name="Dongju kim" userId="a637c5ad9c8e7177" providerId="LiveId" clId="{818E3932-78D5-42E0-8811-954F0B53FB57}" dt="2023-11-08T15:33:00.893" v="350" actId="22"/>
          <ac:spMkLst>
            <pc:docMk/>
            <pc:sldMk cId="535351876" sldId="282"/>
            <ac:spMk id="7" creationId="{46E3D281-64AF-9EE4-2C49-F3E6D9FEF308}"/>
          </ac:spMkLst>
        </pc:spChg>
        <pc:spChg chg="add mod">
          <ac:chgData name="Dongju kim" userId="a637c5ad9c8e7177" providerId="LiveId" clId="{818E3932-78D5-42E0-8811-954F0B53FB57}" dt="2023-11-08T15:36:03.802" v="390" actId="6549"/>
          <ac:spMkLst>
            <pc:docMk/>
            <pc:sldMk cId="535351876" sldId="282"/>
            <ac:spMk id="8" creationId="{4A264D11-E804-C9F0-F2D5-B228D072FAFC}"/>
          </ac:spMkLst>
        </pc:spChg>
        <pc:spChg chg="add mod">
          <ac:chgData name="Dongju kim" userId="a637c5ad9c8e7177" providerId="LiveId" clId="{818E3932-78D5-42E0-8811-954F0B53FB57}" dt="2023-11-08T15:36:31.910" v="393" actId="207"/>
          <ac:spMkLst>
            <pc:docMk/>
            <pc:sldMk cId="535351876" sldId="282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6:58.173" v="396" actId="207"/>
        <pc:sldMkLst>
          <pc:docMk/>
          <pc:sldMk cId="811140508" sldId="283"/>
        </pc:sldMkLst>
        <pc:spChg chg="mod">
          <ac:chgData name="Dongju kim" userId="a637c5ad9c8e7177" providerId="LiveId" clId="{818E3932-78D5-42E0-8811-954F0B53FB57}" dt="2023-11-08T15:35:41.226" v="384"/>
          <ac:spMkLst>
            <pc:docMk/>
            <pc:sldMk cId="811140508" sldId="283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6:00.962" v="389" actId="6549"/>
          <ac:spMkLst>
            <pc:docMk/>
            <pc:sldMk cId="811140508" sldId="283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6:58.173" v="396" actId="207"/>
          <ac:spMkLst>
            <pc:docMk/>
            <pc:sldMk cId="811140508" sldId="283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8:25.362" v="432" actId="6549"/>
        <pc:sldMkLst>
          <pc:docMk/>
          <pc:sldMk cId="3750104961" sldId="284"/>
        </pc:sldMkLst>
        <pc:spChg chg="mod">
          <ac:chgData name="Dongju kim" userId="a637c5ad9c8e7177" providerId="LiveId" clId="{818E3932-78D5-42E0-8811-954F0B53FB57}" dt="2023-11-08T15:37:15.177" v="398"/>
          <ac:spMkLst>
            <pc:docMk/>
            <pc:sldMk cId="3750104961" sldId="284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8:25.362" v="432" actId="6549"/>
          <ac:spMkLst>
            <pc:docMk/>
            <pc:sldMk cId="3750104961" sldId="284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7:57.449" v="429" actId="20577"/>
          <ac:spMkLst>
            <pc:docMk/>
            <pc:sldMk cId="3750104961" sldId="284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0:39.610" v="451" actId="6549"/>
        <pc:sldMkLst>
          <pc:docMk/>
          <pc:sldMk cId="724238118" sldId="285"/>
        </pc:sldMkLst>
        <pc:spChg chg="mod">
          <ac:chgData name="Dongju kim" userId="a637c5ad9c8e7177" providerId="LiveId" clId="{818E3932-78D5-42E0-8811-954F0B53FB57}" dt="2023-11-08T15:38:51.813" v="434"/>
          <ac:spMkLst>
            <pc:docMk/>
            <pc:sldMk cId="724238118" sldId="285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0:39.610" v="451" actId="6549"/>
          <ac:spMkLst>
            <pc:docMk/>
            <pc:sldMk cId="724238118" sldId="285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9:31.284" v="442" actId="207"/>
          <ac:spMkLst>
            <pc:docMk/>
            <pc:sldMk cId="724238118" sldId="285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1:44.419" v="576" actId="255"/>
        <pc:sldMkLst>
          <pc:docMk/>
          <pc:sldMk cId="854188704" sldId="286"/>
        </pc:sldMkLst>
        <pc:spChg chg="mod">
          <ac:chgData name="Dongju kim" userId="a637c5ad9c8e7177" providerId="LiveId" clId="{818E3932-78D5-42E0-8811-954F0B53FB57}" dt="2023-11-08T15:40:55.023" v="45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1:25.978" v="573" actId="20577"/>
          <ac:spMkLst>
            <pc:docMk/>
            <pc:sldMk cId="854188704" sldId="286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41:44.419" v="576" actId="255"/>
          <ac:spMkLst>
            <pc:docMk/>
            <pc:sldMk cId="854188704" sldId="286"/>
            <ac:spMk id="9" creationId="{65D556D1-B5F5-D737-0737-05A5016EE6D9}"/>
          </ac:spMkLst>
        </pc:spChg>
      </pc:sldChg>
    </pc:docChg>
  </pc:docChgLst>
  <pc:docChgLst>
    <pc:chgData name="Dongju kim" userId="a637c5ad9c8e7177" providerId="LiveId" clId="{E163CBB2-9EC5-4C9E-82A7-0816E60DCEAD}"/>
    <pc:docChg chg="undo custSel addSld delSld modSld">
      <pc:chgData name="Dongju kim" userId="a637c5ad9c8e7177" providerId="LiveId" clId="{E163CBB2-9EC5-4C9E-82A7-0816E60DCEAD}" dt="2023-11-05T12:52:48.885" v="412" actId="20577"/>
      <pc:docMkLst>
        <pc:docMk/>
      </pc:docMkLst>
      <pc:sldChg chg="delSp modSp mod">
        <pc:chgData name="Dongju kim" userId="a637c5ad9c8e7177" providerId="LiveId" clId="{E163CBB2-9EC5-4C9E-82A7-0816E60DCEAD}" dt="2023-11-05T12:52:08.859" v="399" actId="478"/>
        <pc:sldMkLst>
          <pc:docMk/>
          <pc:sldMk cId="3779494914" sldId="257"/>
        </pc:sldMkLst>
        <pc:spChg chg="mod">
          <ac:chgData name="Dongju kim" userId="a637c5ad9c8e7177" providerId="LiveId" clId="{E163CBB2-9EC5-4C9E-82A7-0816E60DCEAD}" dt="2023-11-05T12:17:17.267" v="17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6:09.51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8:53.589" v="259" actId="6549"/>
          <ac:spMkLst>
            <pc:docMk/>
            <pc:sldMk cId="3779494914" sldId="257"/>
            <ac:spMk id="13" creationId="{00000000-0000-0000-0000-000000000000}"/>
          </ac:spMkLst>
        </pc:spChg>
        <pc:spChg chg="del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7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8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9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E163CBB2-9EC5-4C9E-82A7-0816E60DCEAD}" dt="2023-11-05T12:17:24.821" v="18"/>
        <pc:sldMkLst>
          <pc:docMk/>
          <pc:sldMk cId="2795672102" sldId="260"/>
        </pc:sldMkLst>
        <pc:spChg chg="mod">
          <ac:chgData name="Dongju kim" userId="a637c5ad9c8e7177" providerId="LiveId" clId="{E163CBB2-9EC5-4C9E-82A7-0816E60DCEAD}" dt="2023-11-05T12:17:24.821" v="18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E163CBB2-9EC5-4C9E-82A7-0816E60DCEAD}" dt="2023-11-05T12:19:45.284" v="71" actId="1076"/>
        <pc:sldMkLst>
          <pc:docMk/>
          <pc:sldMk cId="3826143929" sldId="261"/>
        </pc:sldMkLst>
        <pc:spChg chg="mod">
          <ac:chgData name="Dongju kim" userId="a637c5ad9c8e7177" providerId="LiveId" clId="{E163CBB2-9EC5-4C9E-82A7-0816E60DCEAD}" dt="2023-11-05T12:17:56.825" v="2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18:55.622" v="28"/>
          <ac:spMkLst>
            <pc:docMk/>
            <pc:sldMk cId="3826143929" sldId="261"/>
            <ac:spMk id="4" creationId="{65DCB7A6-9652-7650-FD51-5D802F0025AB}"/>
          </ac:spMkLst>
        </pc:spChg>
        <pc:spChg chg="mod">
          <ac:chgData name="Dongju kim" userId="a637c5ad9c8e7177" providerId="LiveId" clId="{E163CBB2-9EC5-4C9E-82A7-0816E60DCEAD}" dt="2023-11-05T12:19:45.284" v="71" actId="1076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8:30.333" v="25" actId="20577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 mod">
        <pc:chgData name="Dongju kim" userId="a637c5ad9c8e7177" providerId="LiveId" clId="{E163CBB2-9EC5-4C9E-82A7-0816E60DCEAD}" dt="2023-11-05T12:51:39.918" v="398" actId="47"/>
        <pc:sldMkLst>
          <pc:docMk/>
          <pc:sldMk cId="1121630887" sldId="282"/>
        </pc:sldMkLst>
        <pc:spChg chg="mod">
          <ac:chgData name="Dongju kim" userId="a637c5ad9c8e7177" providerId="LiveId" clId="{E163CBB2-9EC5-4C9E-82A7-0816E60DCEAD}" dt="2023-11-05T12:32:51.752" v="396"/>
          <ac:spMkLst>
            <pc:docMk/>
            <pc:sldMk cId="1121630887" sldId="28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911914864" sldId="28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911914864" sldId="283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2450773715" sldId="295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2450773715" sldId="295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179756715" sldId="299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179756715" sldId="299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163CBB2-9EC5-4C9E-82A7-0816E60DCEAD}" dt="2023-11-05T12:52:25.753" v="401"/>
        <pc:sldMkLst>
          <pc:docMk/>
          <pc:sldMk cId="2147695796" sldId="300"/>
        </pc:sldMkLst>
        <pc:spChg chg="del mod">
          <ac:chgData name="Dongju kim" userId="a637c5ad9c8e7177" providerId="LiveId" clId="{E163CBB2-9EC5-4C9E-82A7-0816E60DCEAD}" dt="2023-11-05T12:52:25.515" v="400" actId="478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2147695796" sldId="300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23:34.374" v="142" actId="14100"/>
          <ac:spMkLst>
            <pc:docMk/>
            <pc:sldMk cId="2147695796" sldId="300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25.753" v="401"/>
          <ac:spMkLst>
            <pc:docMk/>
            <pc:sldMk cId="2147695796" sldId="300"/>
            <ac:spMk id="5" creationId="{D77DB68E-8E92-8531-6C1F-AC83A4FB0116}"/>
          </ac:spMkLst>
        </pc:spChg>
        <pc:spChg chg="del">
          <ac:chgData name="Dongju kim" userId="a637c5ad9c8e7177" providerId="LiveId" clId="{E163CBB2-9EC5-4C9E-82A7-0816E60DCEAD}" dt="2023-11-05T12:20:49.147" v="75" actId="478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2:46.400" v="133" actId="14100"/>
          <ac:spMkLst>
            <pc:docMk/>
            <pc:sldMk cId="2147695796" sldId="300"/>
            <ac:spMk id="1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4268516563" sldId="301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4268516563" sldId="301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718251506" sldId="302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718251506" sldId="30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579125746" sldId="30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579125746" sldId="303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35.600" v="405"/>
        <pc:sldMkLst>
          <pc:docMk/>
          <pc:sldMk cId="1867769798" sldId="304"/>
        </pc:sldMkLst>
        <pc:spChg chg="del">
          <ac:chgData name="Dongju kim" userId="a637c5ad9c8e7177" providerId="LiveId" clId="{E163CBB2-9EC5-4C9E-82A7-0816E60DCEAD}" dt="2023-11-05T12:52:35.363" v="404" actId="478"/>
          <ac:spMkLst>
            <pc:docMk/>
            <pc:sldMk cId="1867769798" sldId="304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3:14.537" v="138" actId="255"/>
          <ac:spMkLst>
            <pc:docMk/>
            <pc:sldMk cId="1867769798" sldId="304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35.600" v="405"/>
          <ac:spMkLst>
            <pc:docMk/>
            <pc:sldMk cId="1867769798" sldId="304"/>
            <ac:spMk id="5" creationId="{645F07E7-FAAC-D80C-E231-237F2BDC018D}"/>
          </ac:spMkLst>
        </pc:spChg>
      </pc:sldChg>
      <pc:sldChg chg="addSp delSp modSp add mod">
        <pc:chgData name="Dongju kim" userId="a637c5ad9c8e7177" providerId="LiveId" clId="{E163CBB2-9EC5-4C9E-82A7-0816E60DCEAD}" dt="2023-11-05T12:52:30.896" v="403"/>
        <pc:sldMkLst>
          <pc:docMk/>
          <pc:sldMk cId="718523945" sldId="305"/>
        </pc:sldMkLst>
        <pc:spChg chg="del">
          <ac:chgData name="Dongju kim" userId="a637c5ad9c8e7177" providerId="LiveId" clId="{E163CBB2-9EC5-4C9E-82A7-0816E60DCEAD}" dt="2023-11-05T12:52:30.667" v="402" actId="478"/>
          <ac:spMkLst>
            <pc:docMk/>
            <pc:sldMk cId="718523945" sldId="305"/>
            <ac:spMk id="2" creationId="{00000000-0000-0000-0000-000000000000}"/>
          </ac:spMkLst>
        </pc:spChg>
        <pc:spChg chg="del">
          <ac:chgData name="Dongju kim" userId="a637c5ad9c8e7177" providerId="LiveId" clId="{E163CBB2-9EC5-4C9E-82A7-0816E60DCEAD}" dt="2023-11-05T12:23:44.683" v="144" actId="478"/>
          <ac:spMkLst>
            <pc:docMk/>
            <pc:sldMk cId="718523945" sldId="305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24:52.500" v="182" actId="6549"/>
          <ac:spMkLst>
            <pc:docMk/>
            <pc:sldMk cId="718523945" sldId="305"/>
            <ac:spMk id="5" creationId="{3C33F482-F02F-138C-0712-7A78FCDF5448}"/>
          </ac:spMkLst>
        </pc:spChg>
        <pc:spChg chg="add mod">
          <ac:chgData name="Dongju kim" userId="a637c5ad9c8e7177" providerId="LiveId" clId="{E163CBB2-9EC5-4C9E-82A7-0816E60DCEAD}" dt="2023-11-05T12:52:30.896" v="403"/>
          <ac:spMkLst>
            <pc:docMk/>
            <pc:sldMk cId="718523945" sldId="305"/>
            <ac:spMk id="6" creationId="{28B5608C-1BA8-C408-EEBC-90249A909CBB}"/>
          </ac:spMkLst>
        </pc:spChg>
      </pc:sldChg>
      <pc:sldChg chg="addSp delSp modSp add mod">
        <pc:chgData name="Dongju kim" userId="a637c5ad9c8e7177" providerId="LiveId" clId="{E163CBB2-9EC5-4C9E-82A7-0816E60DCEAD}" dt="2023-11-05T12:52:38.880" v="407"/>
        <pc:sldMkLst>
          <pc:docMk/>
          <pc:sldMk cId="1195710287" sldId="306"/>
        </pc:sldMkLst>
        <pc:spChg chg="del">
          <ac:chgData name="Dongju kim" userId="a637c5ad9c8e7177" providerId="LiveId" clId="{E163CBB2-9EC5-4C9E-82A7-0816E60DCEAD}" dt="2023-11-05T12:52:38.667" v="406" actId="478"/>
          <ac:spMkLst>
            <pc:docMk/>
            <pc:sldMk cId="1195710287" sldId="306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52:38.880" v="407"/>
          <ac:spMkLst>
            <pc:docMk/>
            <pc:sldMk cId="1195710287" sldId="306"/>
            <ac:spMk id="4" creationId="{0EF85CA7-F008-99D5-9561-59D1816BDC2B}"/>
          </ac:spMkLst>
        </pc:spChg>
        <pc:spChg chg="mod">
          <ac:chgData name="Dongju kim" userId="a637c5ad9c8e7177" providerId="LiveId" clId="{E163CBB2-9EC5-4C9E-82A7-0816E60DCEAD}" dt="2023-11-05T12:25:54.619" v="216" actId="20577"/>
          <ac:spMkLst>
            <pc:docMk/>
            <pc:sldMk cId="1195710287" sldId="306"/>
            <ac:spMk id="5" creationId="{3C33F482-F02F-138C-0712-7A78FCDF5448}"/>
          </ac:spMkLst>
        </pc:spChg>
        <pc:spChg chg="mod">
          <ac:chgData name="Dongju kim" userId="a637c5ad9c8e7177" providerId="LiveId" clId="{E163CBB2-9EC5-4C9E-82A7-0816E60DCEAD}" dt="2023-11-05T12:25:08.495" v="207"/>
          <ac:spMkLst>
            <pc:docMk/>
            <pc:sldMk cId="1195710287" sldId="306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42.874" v="408" actId="14100"/>
        <pc:sldMkLst>
          <pc:docMk/>
          <pc:sldMk cId="1821968412" sldId="307"/>
        </pc:sldMkLst>
        <pc:spChg chg="mod">
          <ac:chgData name="Dongju kim" userId="a637c5ad9c8e7177" providerId="LiveId" clId="{E163CBB2-9EC5-4C9E-82A7-0816E60DCEAD}" dt="2023-11-05T12:52:42.874" v="408" actId="14100"/>
          <ac:spMkLst>
            <pc:docMk/>
            <pc:sldMk cId="1821968412" sldId="307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31:22.632" v="275" actId="1076"/>
          <ac:spMkLst>
            <pc:docMk/>
            <pc:sldMk cId="1821968412" sldId="307"/>
            <ac:spMk id="4" creationId="{975FB208-3DEF-2768-D0FF-98750CE2222D}"/>
          </ac:spMkLst>
        </pc:spChg>
        <pc:spChg chg="del">
          <ac:chgData name="Dongju kim" userId="a637c5ad9c8e7177" providerId="LiveId" clId="{E163CBB2-9EC5-4C9E-82A7-0816E60DCEAD}" dt="2023-11-05T12:26:39.603" v="226" actId="478"/>
          <ac:spMkLst>
            <pc:docMk/>
            <pc:sldMk cId="1821968412" sldId="307"/>
            <ac:spMk id="5" creationId="{3C33F482-F02F-138C-0712-7A78FCDF5448}"/>
          </ac:spMkLst>
        </pc:spChg>
        <pc:spChg chg="add del">
          <ac:chgData name="Dongju kim" userId="a637c5ad9c8e7177" providerId="LiveId" clId="{E163CBB2-9EC5-4C9E-82A7-0816E60DCEAD}" dt="2023-11-05T12:27:18.364" v="235" actId="22"/>
          <ac:spMkLst>
            <pc:docMk/>
            <pc:sldMk cId="1821968412" sldId="307"/>
            <ac:spMk id="7" creationId="{0D9681B1-33DE-8655-6485-D16677B11010}"/>
          </ac:spMkLst>
        </pc:spChg>
        <pc:spChg chg="add mod">
          <ac:chgData name="Dongju kim" userId="a637c5ad9c8e7177" providerId="LiveId" clId="{E163CBB2-9EC5-4C9E-82A7-0816E60DCEAD}" dt="2023-11-05T12:28:13.348" v="256"/>
          <ac:spMkLst>
            <pc:docMk/>
            <pc:sldMk cId="1821968412" sldId="307"/>
            <ac:spMk id="8" creationId="{4ED849C8-FB87-9792-6A7E-058A531A5D3B}"/>
          </ac:spMkLst>
        </pc:spChg>
        <pc:spChg chg="del">
          <ac:chgData name="Dongju kim" userId="a637c5ad9c8e7177" providerId="LiveId" clId="{E163CBB2-9EC5-4C9E-82A7-0816E60DCEAD}" dt="2023-11-05T12:26:38.539" v="225" actId="478"/>
          <ac:spMkLst>
            <pc:docMk/>
            <pc:sldMk cId="1821968412" sldId="307"/>
            <ac:spMk id="13" creationId="{00000000-0000-0000-0000-000000000000}"/>
          </ac:spMkLst>
        </pc:spChg>
        <pc:picChg chg="add mod">
          <ac:chgData name="Dongju kim" userId="a637c5ad9c8e7177" providerId="LiveId" clId="{E163CBB2-9EC5-4C9E-82A7-0816E60DCEAD}" dt="2023-11-05T12:28:18.064" v="258" actId="1076"/>
          <ac:picMkLst>
            <pc:docMk/>
            <pc:sldMk cId="1821968412" sldId="307"/>
            <ac:picMk id="1026" creationId="{9D9068B8-AFCF-744D-A745-A07D31249C1D}"/>
          </ac:picMkLst>
        </pc:picChg>
      </pc:sldChg>
      <pc:sldChg chg="addSp delSp modSp add mod">
        <pc:chgData name="Dongju kim" userId="a637c5ad9c8e7177" providerId="LiveId" clId="{E163CBB2-9EC5-4C9E-82A7-0816E60DCEAD}" dt="2023-11-05T12:52:48.885" v="412" actId="20577"/>
        <pc:sldMkLst>
          <pc:docMk/>
          <pc:sldMk cId="764563995" sldId="308"/>
        </pc:sldMkLst>
        <pc:spChg chg="mod">
          <ac:chgData name="Dongju kim" userId="a637c5ad9c8e7177" providerId="LiveId" clId="{E163CBB2-9EC5-4C9E-82A7-0816E60DCEAD}" dt="2023-11-05T12:52:48.885" v="412" actId="20577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32:36.197" v="395"/>
          <ac:spMkLst>
            <pc:docMk/>
            <pc:sldMk cId="76456399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31:44.421" v="276" actId="6549"/>
          <ac:spMkLst>
            <pc:docMk/>
            <pc:sldMk cId="764563995" sldId="308"/>
            <ac:spMk id="5" creationId="{33596836-0B16-03DE-E933-E9B50DDC06AB}"/>
          </ac:spMkLst>
        </pc:spChg>
        <pc:spChg chg="mod">
          <ac:chgData name="Dongju kim" userId="a637c5ad9c8e7177" providerId="LiveId" clId="{E163CBB2-9EC5-4C9E-82A7-0816E60DCEAD}" dt="2023-11-05T12:31:54.581" v="277" actId="6549"/>
          <ac:spMkLst>
            <pc:docMk/>
            <pc:sldMk cId="764563995" sldId="308"/>
            <ac:spMk id="8" creationId="{4ED849C8-FB87-9792-6A7E-058A531A5D3B}"/>
          </ac:spMkLst>
        </pc:spChg>
        <pc:picChg chg="del">
          <ac:chgData name="Dongju kim" userId="a637c5ad9c8e7177" providerId="LiveId" clId="{E163CBB2-9EC5-4C9E-82A7-0816E60DCEAD}" dt="2023-11-05T12:30:31.643" v="267" actId="478"/>
          <ac:picMkLst>
            <pc:docMk/>
            <pc:sldMk cId="764563995" sldId="308"/>
            <ac:picMk id="1026" creationId="{9D9068B8-AFCF-744D-A745-A07D31249C1D}"/>
          </ac:picMkLst>
        </pc:picChg>
      </pc:sldChg>
      <pc:sldChg chg="addSp delSp modSp add del mod">
        <pc:chgData name="Dongju kim" userId="a637c5ad9c8e7177" providerId="LiveId" clId="{E163CBB2-9EC5-4C9E-82A7-0816E60DCEAD}" dt="2023-11-05T12:27:48.999" v="242" actId="47"/>
        <pc:sldMkLst>
          <pc:docMk/>
          <pc:sldMk cId="2039787505" sldId="308"/>
        </pc:sldMkLst>
        <pc:spChg chg="del">
          <ac:chgData name="Dongju kim" userId="a637c5ad9c8e7177" providerId="LiveId" clId="{E163CBB2-9EC5-4C9E-82A7-0816E60DCEAD}" dt="2023-11-05T12:27:33.683" v="237" actId="478"/>
          <ac:spMkLst>
            <pc:docMk/>
            <pc:sldMk cId="203978750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27:47.634" v="241" actId="255"/>
          <ac:spMkLst>
            <pc:docMk/>
            <pc:sldMk cId="2039787505" sldId="308"/>
            <ac:spMk id="5" creationId="{365AD895-C1AC-4AB2-3A97-5FF95DFE54E2}"/>
          </ac:spMkLst>
        </pc:spChg>
        <pc:picChg chg="del">
          <ac:chgData name="Dongju kim" userId="a637c5ad9c8e7177" providerId="LiveId" clId="{E163CBB2-9EC5-4C9E-82A7-0816E60DCEAD}" dt="2023-11-05T12:27:33.683" v="237" actId="478"/>
          <ac:picMkLst>
            <pc:docMk/>
            <pc:sldMk cId="2039787505" sldId="308"/>
            <ac:picMk id="1026" creationId="{9D9068B8-AFCF-744D-A745-A07D31249C1D}"/>
          </ac:picMkLst>
        </pc:picChg>
      </pc:sldChg>
    </pc:docChg>
  </pc:docChgLst>
  <pc:docChgLst>
    <pc:chgData name="Dongju kim" userId="a637c5ad9c8e7177" providerId="LiveId" clId="{D8C60E9B-AADC-4BCE-B7CD-D438DBC025B7}"/>
    <pc:docChg chg="undo custSel addSld delSld modSld">
      <pc:chgData name="Dongju kim" userId="a637c5ad9c8e7177" providerId="LiveId" clId="{D8C60E9B-AADC-4BCE-B7CD-D438DBC025B7}" dt="2023-11-05T07:09:10.972" v="494" actId="12788"/>
      <pc:docMkLst>
        <pc:docMk/>
      </pc:docMkLst>
      <pc:sldChg chg="delSp modSp mod">
        <pc:chgData name="Dongju kim" userId="a637c5ad9c8e7177" providerId="LiveId" clId="{D8C60E9B-AADC-4BCE-B7CD-D438DBC025B7}" dt="2023-11-05T06:47:48.206" v="24"/>
        <pc:sldMkLst>
          <pc:docMk/>
          <pc:sldMk cId="3779494914" sldId="257"/>
        </pc:sldMkLst>
        <pc:spChg chg="mod">
          <ac:chgData name="Dongju kim" userId="a637c5ad9c8e7177" providerId="LiveId" clId="{D8C60E9B-AADC-4BCE-B7CD-D438DBC025B7}" dt="2023-11-05T06:46:05.466" v="1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4:27.101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D8C60E9B-AADC-4BCE-B7CD-D438DBC025B7}" dt="2023-11-05T06:45:04.318" v="17" actId="478"/>
          <ac:spMkLst>
            <pc:docMk/>
            <pc:sldMk cId="3779494914" sldId="257"/>
            <ac:spMk id="5" creationId="{5CFA7A59-3CC7-5826-FAB0-5807984D9D4A}"/>
          </ac:spMkLst>
        </pc:spChg>
        <pc:spChg chg="mod">
          <ac:chgData name="Dongju kim" userId="a637c5ad9c8e7177" providerId="LiveId" clId="{D8C60E9B-AADC-4BCE-B7CD-D438DBC025B7}" dt="2023-11-05T06:44:52.436" v="16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26.351" v="19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48.206" v="24"/>
          <ac:spMkLst>
            <pc:docMk/>
            <pc:sldMk cId="3779494914" sldId="257"/>
            <ac:spMk id="19" creationId="{00000000-0000-0000-0000-000000000000}"/>
          </ac:spMkLst>
        </pc:spChg>
      </pc:sldChg>
      <pc:sldChg chg="modSp mod">
        <pc:chgData name="Dongju kim" userId="a637c5ad9c8e7177" providerId="LiveId" clId="{D8C60E9B-AADC-4BCE-B7CD-D438DBC025B7}" dt="2023-11-05T06:48:10.790" v="25"/>
        <pc:sldMkLst>
          <pc:docMk/>
          <pc:sldMk cId="2795672102" sldId="260"/>
        </pc:sldMkLst>
        <pc:spChg chg="mod">
          <ac:chgData name="Dongju kim" userId="a637c5ad9c8e7177" providerId="LiveId" clId="{D8C60E9B-AADC-4BCE-B7CD-D438DBC025B7}" dt="2023-11-05T06:48:10.790" v="25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D8C60E9B-AADC-4BCE-B7CD-D438DBC025B7}" dt="2023-11-05T06:49:15.014" v="114" actId="20577"/>
        <pc:sldMkLst>
          <pc:docMk/>
          <pc:sldMk cId="3826143929" sldId="261"/>
        </pc:sldMkLst>
        <pc:spChg chg="mod">
          <ac:chgData name="Dongju kim" userId="a637c5ad9c8e7177" providerId="LiveId" clId="{D8C60E9B-AADC-4BCE-B7CD-D438DBC025B7}" dt="2023-11-05T06:48:24.262" v="2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15.526" v="26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9:15.014" v="114" actId="2057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48.550" v="93" actId="20577"/>
          <ac:spMkLst>
            <pc:docMk/>
            <pc:sldMk cId="3826143929" sldId="261"/>
            <ac:spMk id="13" creationId="{00000000-0000-0000-0000-000000000000}"/>
          </ac:spMkLst>
        </pc:spChg>
        <pc:graphicFrameChg chg="del">
          <ac:chgData name="Dongju kim" userId="a637c5ad9c8e7177" providerId="LiveId" clId="{D8C60E9B-AADC-4BCE-B7CD-D438DBC025B7}" dt="2023-11-05T06:48:51.222" v="94" actId="478"/>
          <ac:graphicFrameMkLst>
            <pc:docMk/>
            <pc:sldMk cId="3826143929" sldId="261"/>
            <ac:graphicFrameMk id="6" creationId="{055E8317-F8DD-C5D9-75C1-1F4D209C0099}"/>
          </ac:graphicFrameMkLst>
        </pc:graphicFrameChg>
      </pc:sldChg>
      <pc:sldChg chg="modSp mod">
        <pc:chgData name="Dongju kim" userId="a637c5ad9c8e7177" providerId="LiveId" clId="{D8C60E9B-AADC-4BCE-B7CD-D438DBC025B7}" dt="2023-11-05T06:52:36.528" v="230"/>
        <pc:sldMkLst>
          <pc:docMk/>
          <pc:sldMk cId="1121630887" sldId="282"/>
        </pc:sldMkLst>
        <pc:spChg chg="mod">
          <ac:chgData name="Dongju kim" userId="a637c5ad9c8e7177" providerId="LiveId" clId="{D8C60E9B-AADC-4BCE-B7CD-D438DBC025B7}" dt="2023-11-05T06:52:36.528" v="230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8C60E9B-AADC-4BCE-B7CD-D438DBC025B7}" dt="2023-11-05T06:54:38.338" v="366" actId="1076"/>
        <pc:sldMkLst>
          <pc:docMk/>
          <pc:sldMk cId="3911914864" sldId="283"/>
        </pc:sldMkLst>
        <pc:spChg chg="mod">
          <ac:chgData name="Dongju kim" userId="a637c5ad9c8e7177" providerId="LiveId" clId="{D8C60E9B-AADC-4BCE-B7CD-D438DBC025B7}" dt="2023-11-05T06:52:54.606" v="23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41.747" v="23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42.647" v="361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04.574" v="236" actId="20577"/>
          <ac:spMkLst>
            <pc:docMk/>
            <pc:sldMk cId="3911914864" sldId="28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6:54:38.338" v="366" actId="1076"/>
          <ac:picMkLst>
            <pc:docMk/>
            <pc:sldMk cId="3911914864" sldId="283"/>
            <ac:picMk id="5" creationId="{40537371-E94C-2F57-24B8-278CB8AC306C}"/>
          </ac:picMkLst>
        </pc:picChg>
        <pc:picChg chg="del">
          <ac:chgData name="Dongju kim" userId="a637c5ad9c8e7177" providerId="LiveId" clId="{D8C60E9B-AADC-4BCE-B7CD-D438DBC025B7}" dt="2023-11-05T06:53:44.022" v="362" actId="478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8C60E9B-AADC-4BCE-B7CD-D438DBC025B7}" dt="2023-11-05T07:02:52.374" v="430" actId="47"/>
        <pc:sldMkLst>
          <pc:docMk/>
          <pc:sldMk cId="3249175555" sldId="286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3295690" sldId="287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600842681" sldId="288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00380706" sldId="289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901885452" sldId="290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86443180" sldId="291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77182389" sldId="293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013533437" sldId="294"/>
        </pc:sldMkLst>
      </pc:sldChg>
      <pc:sldChg chg="addSp delSp modSp mod">
        <pc:chgData name="Dongju kim" userId="a637c5ad9c8e7177" providerId="LiveId" clId="{D8C60E9B-AADC-4BCE-B7CD-D438DBC025B7}" dt="2023-11-05T07:02:44.036" v="429"/>
        <pc:sldMkLst>
          <pc:docMk/>
          <pc:sldMk cId="2450773715" sldId="295"/>
        </pc:sldMkLst>
        <pc:spChg chg="mod">
          <ac:chgData name="Dongju kim" userId="a637c5ad9c8e7177" providerId="LiveId" clId="{D8C60E9B-AADC-4BCE-B7CD-D438DBC025B7}" dt="2023-11-05T07:01:38.521" v="414" actId="14100"/>
          <ac:spMkLst>
            <pc:docMk/>
            <pc:sldMk cId="2450773715" sldId="295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1:24.626" v="412"/>
          <ac:spMkLst>
            <pc:docMk/>
            <pc:sldMk cId="2450773715" sldId="295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2:44.036" v="429"/>
          <ac:spMkLst>
            <pc:docMk/>
            <pc:sldMk cId="2450773715" sldId="295"/>
            <ac:spMk id="4" creationId="{A417B4AC-6F31-3B51-D602-348A1A32332C}"/>
          </ac:spMkLst>
        </pc:spChg>
        <pc:spChg chg="add mod">
          <ac:chgData name="Dongju kim" userId="a637c5ad9c8e7177" providerId="LiveId" clId="{D8C60E9B-AADC-4BCE-B7CD-D438DBC025B7}" dt="2023-11-05T07:02:34.070" v="428" actId="20577"/>
          <ac:spMkLst>
            <pc:docMk/>
            <pc:sldMk cId="2450773715" sldId="295"/>
            <ac:spMk id="5" creationId="{B5FD8D8B-0583-AC78-B089-55855F836C8E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7:02:05.335" v="420" actId="478"/>
          <ac:picMkLst>
            <pc:docMk/>
            <pc:sldMk cId="2450773715" sldId="295"/>
            <ac:picMk id="7" creationId="{9375799A-C2FD-E322-57EF-1FE686BD239D}"/>
          </ac:picMkLst>
        </pc:picChg>
      </pc:sldChg>
      <pc:sldChg chg="addSp delSp modSp mod">
        <pc:chgData name="Dongju kim" userId="a637c5ad9c8e7177" providerId="LiveId" clId="{D8C60E9B-AADC-4BCE-B7CD-D438DBC025B7}" dt="2023-11-05T07:09:10.972" v="494" actId="12788"/>
        <pc:sldMkLst>
          <pc:docMk/>
          <pc:sldMk cId="179756715" sldId="299"/>
        </pc:sldMkLst>
        <pc:spChg chg="mod">
          <ac:chgData name="Dongju kim" userId="a637c5ad9c8e7177" providerId="LiveId" clId="{D8C60E9B-AADC-4BCE-B7CD-D438DBC025B7}" dt="2023-11-05T07:06:16.915" v="442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6:11.906" v="441"/>
          <ac:spMkLst>
            <pc:docMk/>
            <pc:sldMk cId="179756715" sldId="299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7:59.935" v="479" actId="164"/>
          <ac:spMkLst>
            <pc:docMk/>
            <pc:sldMk cId="179756715" sldId="299"/>
            <ac:spMk id="7" creationId="{D585825D-CD0D-D94C-4A0D-6B19F444CD5A}"/>
          </ac:spMkLst>
        </pc:spChg>
        <pc:spChg chg="mod">
          <ac:chgData name="Dongju kim" userId="a637c5ad9c8e7177" providerId="LiveId" clId="{D8C60E9B-AADC-4BCE-B7CD-D438DBC025B7}" dt="2023-11-05T07:06:35.497" v="447"/>
          <ac:spMkLst>
            <pc:docMk/>
            <pc:sldMk cId="179756715" sldId="299"/>
            <ac:spMk id="10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9:04.191" v="492" actId="164"/>
          <ac:spMkLst>
            <pc:docMk/>
            <pc:sldMk cId="179756715" sldId="299"/>
            <ac:spMk id="12" creationId="{6FCBAF55-3121-8A8B-FD28-22212C757471}"/>
          </ac:spMkLst>
        </pc:spChg>
        <pc:spChg chg="mod">
          <ac:chgData name="Dongju kim" userId="a637c5ad9c8e7177" providerId="LiveId" clId="{D8C60E9B-AADC-4BCE-B7CD-D438DBC025B7}" dt="2023-11-05T07:06:29.118" v="446" actId="20577"/>
          <ac:spMkLst>
            <pc:docMk/>
            <pc:sldMk cId="179756715" sldId="299"/>
            <ac:spMk id="13" creationId="{00000000-0000-0000-0000-000000000000}"/>
          </ac:spMkLst>
        </pc:s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8" creationId="{B563CC2D-5EF5-1F1C-3882-BF41B7D2BFDA}"/>
          </ac:grpSpMkLst>
        </pc:gr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14" creationId="{D727F833-D03D-7CEE-0C79-92BB0E6B6E62}"/>
          </ac:grpSpMkLst>
        </pc:grpChg>
        <pc:grpChg chg="add mod">
          <ac:chgData name="Dongju kim" userId="a637c5ad9c8e7177" providerId="LiveId" clId="{D8C60E9B-AADC-4BCE-B7CD-D438DBC025B7}" dt="2023-11-05T07:09:10.972" v="494" actId="12788"/>
          <ac:grpSpMkLst>
            <pc:docMk/>
            <pc:sldMk cId="179756715" sldId="299"/>
            <ac:grpSpMk id="15" creationId="{BAB55C04-43B1-E94B-DEB4-4520992D24FD}"/>
          </ac:grpSpMkLst>
        </pc:grpChg>
        <pc:picChg chg="del">
          <ac:chgData name="Dongju kim" userId="a637c5ad9c8e7177" providerId="LiveId" clId="{D8C60E9B-AADC-4BCE-B7CD-D438DBC025B7}" dt="2023-11-05T07:06:37.414" v="448" actId="478"/>
          <ac:picMkLst>
            <pc:docMk/>
            <pc:sldMk cId="179756715" sldId="299"/>
            <ac:picMk id="5" creationId="{A076E1C7-D9CE-3025-55FE-1804790B06EC}"/>
          </ac:picMkLst>
        </pc:picChg>
        <pc:picChg chg="add mod">
          <ac:chgData name="Dongju kim" userId="a637c5ad9c8e7177" providerId="LiveId" clId="{D8C60E9B-AADC-4BCE-B7CD-D438DBC025B7}" dt="2023-11-05T07:07:59.935" v="479" actId="164"/>
          <ac:picMkLst>
            <pc:docMk/>
            <pc:sldMk cId="179756715" sldId="299"/>
            <ac:picMk id="6" creationId="{CDAE6A79-B577-4746-A6C0-C8CAE6B957BE}"/>
          </ac:picMkLst>
        </pc:picChg>
        <pc:picChg chg="add mod">
          <ac:chgData name="Dongju kim" userId="a637c5ad9c8e7177" providerId="LiveId" clId="{D8C60E9B-AADC-4BCE-B7CD-D438DBC025B7}" dt="2023-11-05T07:09:04.191" v="492" actId="164"/>
          <ac:picMkLst>
            <pc:docMk/>
            <pc:sldMk cId="179756715" sldId="299"/>
            <ac:picMk id="11" creationId="{495AF9E8-688D-F44B-5641-B650E7228521}"/>
          </ac:picMkLst>
        </pc:picChg>
      </pc:sldChg>
      <pc:sldChg chg="modSp add mod">
        <pc:chgData name="Dongju kim" userId="a637c5ad9c8e7177" providerId="LiveId" clId="{D8C60E9B-AADC-4BCE-B7CD-D438DBC025B7}" dt="2023-11-05T06:52:05.237" v="228" actId="20577"/>
        <pc:sldMkLst>
          <pc:docMk/>
          <pc:sldMk cId="2147695796" sldId="300"/>
        </pc:sldMkLst>
        <pc:spChg chg="mod">
          <ac:chgData name="Dongju kim" userId="a637c5ad9c8e7177" providerId="LiveId" clId="{D8C60E9B-AADC-4BCE-B7CD-D438DBC025B7}" dt="2023-11-05T06:49:40.678" v="118" actId="14100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1.046" v="227" actId="6549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5.237" v="228" actId="20577"/>
          <ac:spMkLst>
            <pc:docMk/>
            <pc:sldMk cId="2147695796" sldId="30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8C60E9B-AADC-4BCE-B7CD-D438DBC025B7}" dt="2023-11-05T06:57:39.429" v="385"/>
        <pc:sldMkLst>
          <pc:docMk/>
          <pc:sldMk cId="4268516563" sldId="301"/>
        </pc:sldMkLst>
        <pc:spChg chg="add mod">
          <ac:chgData name="Dongju kim" userId="a637c5ad9c8e7177" providerId="LiveId" clId="{D8C60E9B-AADC-4BCE-B7CD-D438DBC025B7}" dt="2023-11-05T06:57:39.429" v="385"/>
          <ac:spMkLst>
            <pc:docMk/>
            <pc:sldMk cId="4268516563" sldId="301"/>
            <ac:spMk id="4" creationId="{9BC3A6B9-38E3-3FED-AFC9-C327CB78390C}"/>
          </ac:spMkLst>
        </pc:spChg>
        <pc:spChg chg="add mod">
          <ac:chgData name="Dongju kim" userId="a637c5ad9c8e7177" providerId="LiveId" clId="{D8C60E9B-AADC-4BCE-B7CD-D438DBC025B7}" dt="2023-11-05T06:56:22.199" v="384" actId="20577"/>
          <ac:spMkLst>
            <pc:docMk/>
            <pc:sldMk cId="4268516563" sldId="301"/>
            <ac:spMk id="6" creationId="{087C9364-459B-FFA6-8294-24402D3D8C8B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6:55:41.414" v="374" actId="478"/>
          <ac:picMkLst>
            <pc:docMk/>
            <pc:sldMk cId="4268516563" sldId="301"/>
            <ac:picMk id="5" creationId="{40537371-E94C-2F57-24B8-278CB8AC306C}"/>
          </ac:picMkLst>
        </pc:picChg>
      </pc:sldChg>
      <pc:sldChg chg="addSp delSp modSp add mod">
        <pc:chgData name="Dongju kim" userId="a637c5ad9c8e7177" providerId="LiveId" clId="{D8C60E9B-AADC-4BCE-B7CD-D438DBC025B7}" dt="2023-11-05T07:00:45.942" v="410" actId="1035"/>
        <pc:sldMkLst>
          <pc:docMk/>
          <pc:sldMk cId="718251506" sldId="302"/>
        </pc:sldMkLst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4" creationId="{9BC3A6B9-38E3-3FED-AFC9-C327CB78390C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6" creationId="{087C9364-459B-FFA6-8294-24402D3D8C8B}"/>
          </ac:spMkLst>
        </pc:spChg>
        <pc:spChg chg="mod topLvl">
          <ac:chgData name="Dongju kim" userId="a637c5ad9c8e7177" providerId="LiveId" clId="{D8C60E9B-AADC-4BCE-B7CD-D438DBC025B7}" dt="2023-11-05T07:00:45.942" v="410" actId="1035"/>
          <ac:spMkLst>
            <pc:docMk/>
            <pc:sldMk cId="718251506" sldId="302"/>
            <ac:spMk id="7" creationId="{8EDE947F-7594-FC61-7913-394CD76A1ED3}"/>
          </ac:spMkLst>
        </pc:spChg>
        <pc:spChg chg="del mod topLvl">
          <ac:chgData name="Dongju kim" userId="a637c5ad9c8e7177" providerId="LiveId" clId="{D8C60E9B-AADC-4BCE-B7CD-D438DBC025B7}" dt="2023-11-05T07:00:38.894" v="402" actId="478"/>
          <ac:spMkLst>
            <pc:docMk/>
            <pc:sldMk cId="718251506" sldId="302"/>
            <ac:spMk id="8" creationId="{15CB9059-B67B-E8C2-4B66-99DFD94A253D}"/>
          </ac:spMkLst>
        </pc:spChg>
        <pc:spChg chg="del mod">
          <ac:chgData name="Dongju kim" userId="a637c5ad9c8e7177" providerId="LiveId" clId="{D8C60E9B-AADC-4BCE-B7CD-D438DBC025B7}" dt="2023-11-05T07:00:33.110" v="401" actId="478"/>
          <ac:spMkLst>
            <pc:docMk/>
            <pc:sldMk cId="718251506" sldId="302"/>
            <ac:spMk id="9" creationId="{B052F8D5-E516-573F-7B4A-0CA1D318A784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8:14.987" v="387"/>
          <ac:spMkLst>
            <pc:docMk/>
            <pc:sldMk cId="718251506" sldId="302"/>
            <ac:spMk id="13" creationId="{00000000-0000-0000-0000-000000000000}"/>
          </ac:spMkLst>
        </pc:spChg>
        <pc:grpChg chg="add del mod">
          <ac:chgData name="Dongju kim" userId="a637c5ad9c8e7177" providerId="LiveId" clId="{D8C60E9B-AADC-4BCE-B7CD-D438DBC025B7}" dt="2023-11-05T07:00:38.894" v="402" actId="478"/>
          <ac:grpSpMkLst>
            <pc:docMk/>
            <pc:sldMk cId="718251506" sldId="302"/>
            <ac:grpSpMk id="5" creationId="{05AA05E2-9478-C026-241F-C13241F2820F}"/>
          </ac:grpSpMkLst>
        </pc:grpChg>
      </pc:sldChg>
      <pc:sldChg chg="addSp modSp add mod">
        <pc:chgData name="Dongju kim" userId="a637c5ad9c8e7177" providerId="LiveId" clId="{D8C60E9B-AADC-4BCE-B7CD-D438DBC025B7}" dt="2023-11-05T07:05:48.427" v="440" actId="14100"/>
        <pc:sldMkLst>
          <pc:docMk/>
          <pc:sldMk cId="3579125746" sldId="303"/>
        </pc:sldMkLst>
        <pc:spChg chg="mod">
          <ac:chgData name="Dongju kim" userId="a637c5ad9c8e7177" providerId="LiveId" clId="{D8C60E9B-AADC-4BCE-B7CD-D438DBC025B7}" dt="2023-11-05T07:02:59.354" v="432"/>
          <ac:spMkLst>
            <pc:docMk/>
            <pc:sldMk cId="3579125746" sldId="30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5:48.427" v="440" actId="14100"/>
          <ac:spMkLst>
            <pc:docMk/>
            <pc:sldMk cId="3579125746" sldId="303"/>
            <ac:spMk id="7" creationId="{8EDE947F-7594-FC61-7913-394CD76A1ED3}"/>
          </ac:spMkLst>
        </pc:spChg>
        <pc:spChg chg="mod">
          <ac:chgData name="Dongju kim" userId="a637c5ad9c8e7177" providerId="LiveId" clId="{D8C60E9B-AADC-4BCE-B7CD-D438DBC025B7}" dt="2023-11-05T07:03:06.051" v="433"/>
          <ac:spMkLst>
            <pc:docMk/>
            <pc:sldMk cId="3579125746" sldId="30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7:05:42.069" v="439" actId="208"/>
          <ac:picMkLst>
            <pc:docMk/>
            <pc:sldMk cId="3579125746" sldId="303"/>
            <ac:picMk id="5" creationId="{EC5A5EAA-A9FD-0941-A556-8086766DF262}"/>
          </ac:picMkLst>
        </pc:picChg>
      </pc:sldChg>
    </pc:docChg>
  </pc:docChgLst>
  <pc:docChgLst>
    <pc:chgData name="Dongju kim" userId="a637c5ad9c8e7177" providerId="LiveId" clId="{9DBD37A8-B7D5-47EF-B8E7-F590BA71C900}"/>
    <pc:docChg chg="undo custSel addSld delSld modSld">
      <pc:chgData name="Dongju kim" userId="a637c5ad9c8e7177" providerId="LiveId" clId="{9DBD37A8-B7D5-47EF-B8E7-F590BA71C900}" dt="2023-11-05T15:51:52.781" v="129" actId="1076"/>
      <pc:docMkLst>
        <pc:docMk/>
      </pc:docMkLst>
      <pc:sldChg chg="modSp mod">
        <pc:chgData name="Dongju kim" userId="a637c5ad9c8e7177" providerId="LiveId" clId="{9DBD37A8-B7D5-47EF-B8E7-F590BA71C900}" dt="2023-11-05T15:40:50.219" v="2"/>
        <pc:sldMkLst>
          <pc:docMk/>
          <pc:sldMk cId="3779494914" sldId="257"/>
        </pc:sldMkLst>
        <pc:spChg chg="mod">
          <ac:chgData name="Dongju kim" userId="a637c5ad9c8e7177" providerId="LiveId" clId="{9DBD37A8-B7D5-47EF-B8E7-F590BA71C900}" dt="2023-11-05T15:40:36.617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0:50.219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9DBD37A8-B7D5-47EF-B8E7-F590BA71C900}" dt="2023-11-05T15:41:09.808" v="3"/>
        <pc:sldMkLst>
          <pc:docMk/>
          <pc:sldMk cId="2795672102" sldId="260"/>
        </pc:sldMkLst>
        <pc:spChg chg="mod">
          <ac:chgData name="Dongju kim" userId="a637c5ad9c8e7177" providerId="LiveId" clId="{9DBD37A8-B7D5-47EF-B8E7-F590BA71C900}" dt="2023-11-05T15:41:09.808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9DBD37A8-B7D5-47EF-B8E7-F590BA71C900}" dt="2023-11-05T15:44:01.810" v="40" actId="164"/>
        <pc:sldMkLst>
          <pc:docMk/>
          <pc:sldMk cId="3826143929" sldId="261"/>
        </pc:sldMkLst>
        <pc:spChg chg="mod">
          <ac:chgData name="Dongju kim" userId="a637c5ad9c8e7177" providerId="LiveId" clId="{9DBD37A8-B7D5-47EF-B8E7-F590BA71C900}" dt="2023-11-05T15:41:43.71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14.956" v="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50.068" v="9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5" creationId="{67733834-7AE5-944F-B845-F4D606AB560E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6" creationId="{E5DAC97F-BC7A-A4A0-3E35-50C713771A34}"/>
          </ac:spMkLst>
        </pc:spChg>
        <pc:grpChg chg="add mod">
          <ac:chgData name="Dongju kim" userId="a637c5ad9c8e7177" providerId="LiveId" clId="{9DBD37A8-B7D5-47EF-B8E7-F590BA71C900}" dt="2023-11-05T15:44:01.810" v="40" actId="164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9DBD37A8-B7D5-47EF-B8E7-F590BA71C900}" dt="2023-11-05T15:44:44.573" v="53" actId="47"/>
        <pc:sldMkLst>
          <pc:docMk/>
          <pc:sldMk cId="1857209430" sldId="309"/>
        </pc:sldMkLst>
        <pc:spChg chg="mod">
          <ac:chgData name="Dongju kim" userId="a637c5ad9c8e7177" providerId="LiveId" clId="{9DBD37A8-B7D5-47EF-B8E7-F590BA71C900}" dt="2023-11-05T15:41:30.053" v="6"/>
          <ac:spMkLst>
            <pc:docMk/>
            <pc:sldMk cId="1857209430" sldId="309"/>
            <ac:spMk id="3" creationId="{00000000-0000-0000-0000-000000000000}"/>
          </ac:spMkLst>
        </pc:spChg>
      </pc:sldChg>
      <pc:sldChg chg="del">
        <pc:chgData name="Dongju kim" userId="a637c5ad9c8e7177" providerId="LiveId" clId="{9DBD37A8-B7D5-47EF-B8E7-F590BA71C900}" dt="2023-11-05T15:41:22.086" v="5" actId="47"/>
        <pc:sldMkLst>
          <pc:docMk/>
          <pc:sldMk cId="1685749491" sldId="320"/>
        </pc:sldMkLst>
      </pc:sldChg>
      <pc:sldChg chg="del">
        <pc:chgData name="Dongju kim" userId="a637c5ad9c8e7177" providerId="LiveId" clId="{9DBD37A8-B7D5-47EF-B8E7-F590BA71C900}" dt="2023-11-05T15:44:45.838" v="54" actId="47"/>
        <pc:sldMkLst>
          <pc:docMk/>
          <pc:sldMk cId="2241327255" sldId="321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111031401" sldId="322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919880719" sldId="323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42195673" sldId="324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28507959" sldId="325"/>
        </pc:sldMkLst>
      </pc:sldChg>
      <pc:sldChg chg="modSp add del mod">
        <pc:chgData name="Dongju kim" userId="a637c5ad9c8e7177" providerId="LiveId" clId="{9DBD37A8-B7D5-47EF-B8E7-F590BA71C900}" dt="2023-11-05T15:44:49.252" v="56" actId="47"/>
        <pc:sldMkLst>
          <pc:docMk/>
          <pc:sldMk cId="2081463061" sldId="326"/>
        </pc:sldMkLst>
        <pc:spChg chg="mod">
          <ac:chgData name="Dongju kim" userId="a637c5ad9c8e7177" providerId="LiveId" clId="{9DBD37A8-B7D5-47EF-B8E7-F590BA71C900}" dt="2023-11-05T15:44:26.400" v="45" actId="6549"/>
          <ac:spMkLst>
            <pc:docMk/>
            <pc:sldMk cId="2081463061" sldId="326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4:32.906" v="52"/>
          <ac:spMkLst>
            <pc:docMk/>
            <pc:sldMk cId="2081463061" sldId="326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5:38.832" v="70" actId="6549"/>
        <pc:sldMkLst>
          <pc:docMk/>
          <pc:sldMk cId="753304183" sldId="327"/>
        </pc:sldMkLst>
        <pc:spChg chg="mod">
          <ac:chgData name="Dongju kim" userId="a637c5ad9c8e7177" providerId="LiveId" clId="{9DBD37A8-B7D5-47EF-B8E7-F590BA71C900}" dt="2023-11-05T15:45:09.873" v="60" actId="20577"/>
          <ac:spMkLst>
            <pc:docMk/>
            <pc:sldMk cId="753304183" sldId="327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45:38.832" v="70" actId="6549"/>
          <ac:spMkLst>
            <pc:docMk/>
            <pc:sldMk cId="753304183" sldId="327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27.241" v="66"/>
          <ac:spMkLst>
            <pc:docMk/>
            <pc:sldMk cId="753304183" sldId="327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6:11.504" v="86" actId="6549"/>
        <pc:sldMkLst>
          <pc:docMk/>
          <pc:sldMk cId="1943481640" sldId="328"/>
        </pc:sldMkLst>
        <pc:spChg chg="mod">
          <ac:chgData name="Dongju kim" userId="a637c5ad9c8e7177" providerId="LiveId" clId="{9DBD37A8-B7D5-47EF-B8E7-F590BA71C900}" dt="2023-11-05T15:46:11.504" v="86" actId="6549"/>
          <ac:spMkLst>
            <pc:docMk/>
            <pc:sldMk cId="1943481640" sldId="328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49.276" v="78"/>
          <ac:spMkLst>
            <pc:docMk/>
            <pc:sldMk cId="1943481640" sldId="328"/>
            <ac:spMk id="6" creationId="{E5DAC97F-BC7A-A4A0-3E35-50C713771A34}"/>
          </ac:spMkLst>
        </pc:spChg>
        <pc:grpChg chg="mod">
          <ac:chgData name="Dongju kim" userId="a637c5ad9c8e7177" providerId="LiveId" clId="{9DBD37A8-B7D5-47EF-B8E7-F590BA71C900}" dt="2023-11-05T15:45:58.754" v="79" actId="1076"/>
          <ac:grpSpMkLst>
            <pc:docMk/>
            <pc:sldMk cId="1943481640" sldId="328"/>
            <ac:grpSpMk id="7" creationId="{1E52F159-CAA1-47E5-1AF4-D90ADB7B1ADF}"/>
          </ac:grpSpMkLst>
        </pc:grpChg>
      </pc:sldChg>
      <pc:sldChg chg="modSp add mod">
        <pc:chgData name="Dongju kim" userId="a637c5ad9c8e7177" providerId="LiveId" clId="{9DBD37A8-B7D5-47EF-B8E7-F590BA71C900}" dt="2023-11-05T15:51:52.781" v="129" actId="1076"/>
        <pc:sldMkLst>
          <pc:docMk/>
          <pc:sldMk cId="3720259954" sldId="329"/>
        </pc:sldMkLst>
        <pc:spChg chg="mod">
          <ac:chgData name="Dongju kim" userId="a637c5ad9c8e7177" providerId="LiveId" clId="{9DBD37A8-B7D5-47EF-B8E7-F590BA71C900}" dt="2023-11-05T15:46:41.984" v="94" actId="14100"/>
          <ac:spMkLst>
            <pc:docMk/>
            <pc:sldMk cId="3720259954" sldId="329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51:39.048" v="128" actId="6549"/>
          <ac:spMkLst>
            <pc:docMk/>
            <pc:sldMk cId="3720259954" sldId="329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51:16.080" v="111"/>
          <ac:spMkLst>
            <pc:docMk/>
            <pc:sldMk cId="3720259954" sldId="329"/>
            <ac:spMk id="5" creationId="{67733834-7AE5-944F-B845-F4D606AB560E}"/>
          </ac:spMkLst>
        </pc:spChg>
        <pc:grpChg chg="mod">
          <ac:chgData name="Dongju kim" userId="a637c5ad9c8e7177" providerId="LiveId" clId="{9DBD37A8-B7D5-47EF-B8E7-F590BA71C900}" dt="2023-11-05T15:51:52.781" v="129" actId="1076"/>
          <ac:grpSpMkLst>
            <pc:docMk/>
            <pc:sldMk cId="3720259954" sldId="329"/>
            <ac:grpSpMk id="7" creationId="{1E52F159-CAA1-47E5-1AF4-D90ADB7B1ADF}"/>
          </ac:grpSpMkLst>
        </pc:gr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2.jpg>
</file>

<file path=ppt/media/image3.jpg>
</file>

<file path=ppt/media/image4.jpg>
</file>

<file path=ppt/media/image5.jp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19672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160320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4662678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52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884505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359323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68281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2457001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2333176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19405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2023-11-10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r>
              <a:rPr lang="en-US" altLang="ko-KR" dirty="0">
                <a:latin typeface="+mj-ea"/>
                <a:ea typeface="+mj-ea"/>
              </a:rPr>
              <a:t/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Ajax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1924580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fetch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8891940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 문법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E6BAECC-6240-DD2D-3828-DF6CC8D022D5}"/>
              </a:ext>
            </a:extLst>
          </p:cNvPr>
          <p:cNvSpPr/>
          <p:nvPr/>
        </p:nvSpPr>
        <p:spPr>
          <a:xfrm>
            <a:off x="7382932" y="2206877"/>
            <a:ext cx="3951111" cy="2218367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fetch(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400" b="0" i="0" u="none" strike="noStrike" dirty="0" err="1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api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ko-KR" altLang="en-US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주소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lang="ko-KR" alt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.then(res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res.json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.then(res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data</a:t>
            </a:r>
            <a:r>
              <a:rPr lang="ko-KR" altLang="en-US" sz="1400" b="0" i="0" u="none" strike="noStrike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를 응답 받은 후의 로직</a:t>
            </a:r>
            <a:endParaRPr lang="ko-KR" alt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  <a:endParaRPr lang="en-US" altLang="ko-KR" sz="1200" b="0" dirty="0">
              <a:solidFill>
                <a:schemeClr val="bg1">
                  <a:lumMod val="85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A2E266-A8DD-D2EB-E1C6-97F960063978}"/>
              </a:ext>
            </a:extLst>
          </p:cNvPr>
          <p:cNvSpPr txBox="1"/>
          <p:nvPr/>
        </p:nvSpPr>
        <p:spPr>
          <a:xfrm>
            <a:off x="1956682" y="2012821"/>
            <a:ext cx="5324651" cy="25478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첫 번째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then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함수에 전달된 인자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res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는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http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통신 요청과 응답에서 응답의 정보를 담고 있는 객체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응답으로 받는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JSON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데이터를 사용하기 위해서는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Response Object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의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json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함수를 호출하고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return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해야 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Return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된 값이 두 번째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then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함수의 인자로 온다</a:t>
            </a:r>
          </a:p>
        </p:txBody>
      </p:sp>
    </p:spTree>
    <p:extLst>
      <p:ext uri="{BB962C8B-B14F-4D97-AF65-F5344CB8AC3E}">
        <p14:creationId xmlns:p14="http://schemas.microsoft.com/office/powerpoint/2010/main" val="23828259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Ajax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1924580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fetch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8891940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 </a:t>
            </a:r>
            <a:r>
              <a:rPr lang="en-US" altLang="ko-KR" sz="2000" dirty="0">
                <a:solidFill>
                  <a:srgbClr val="5A8480"/>
                </a:solidFill>
              </a:rPr>
              <a:t>get - method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E6BAECC-6240-DD2D-3828-DF6CC8D022D5}"/>
              </a:ext>
            </a:extLst>
          </p:cNvPr>
          <p:cNvSpPr/>
          <p:nvPr/>
        </p:nvSpPr>
        <p:spPr>
          <a:xfrm>
            <a:off x="2111022" y="2664178"/>
            <a:ext cx="7202311" cy="1761066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fetch(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'https://jsonplaceholder.typicode.com/posts/1'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.then(res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res.json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.then(res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console.log(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res.title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      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  <a:endParaRPr lang="en-US" altLang="ko-KR" sz="1400" b="0" dirty="0">
              <a:solidFill>
                <a:schemeClr val="bg1">
                  <a:lumMod val="85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A2E266-A8DD-D2EB-E1C6-97F960063978}"/>
              </a:ext>
            </a:extLst>
          </p:cNvPr>
          <p:cNvSpPr txBox="1"/>
          <p:nvPr/>
        </p:nvSpPr>
        <p:spPr>
          <a:xfrm>
            <a:off x="1956682" y="2012821"/>
            <a:ext cx="5324651" cy="4646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fetch()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함수에서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default method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는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get</a:t>
            </a:r>
            <a:endParaRPr lang="ko-KR" altLang="en-US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34493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Ajax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1924580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fetch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8891940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 </a:t>
            </a:r>
            <a:r>
              <a:rPr lang="en-US" altLang="ko-KR" sz="2000" dirty="0">
                <a:solidFill>
                  <a:srgbClr val="5A8480"/>
                </a:solidFill>
              </a:rPr>
              <a:t>post - method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7E6BAECC-6240-DD2D-3828-DF6CC8D022D5}"/>
              </a:ext>
            </a:extLst>
          </p:cNvPr>
          <p:cNvSpPr/>
          <p:nvPr/>
        </p:nvSpPr>
        <p:spPr>
          <a:xfrm>
            <a:off x="2111022" y="2619022"/>
            <a:ext cx="7202311" cy="2533619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fetch(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'https://jsonplaceholder.typicode.com/posts'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method: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'post'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body: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JSON.stringify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userId:</a:t>
            </a:r>
            <a:r>
              <a:rPr lang="en-US" altLang="ko-KR" sz="1400" b="0" i="0" u="none" strike="noStrike" dirty="0">
                <a:solidFill>
                  <a:srgbClr val="098658"/>
                </a:solidFill>
                <a:effectLst/>
                <a:latin typeface="Consolas" panose="020B0609020204030204" pitchFamily="49" charset="0"/>
              </a:rPr>
              <a:t>1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    title: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'test title'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})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})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.then(res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res.json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())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.then(res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    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alert(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ko-KR" altLang="en-US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저장 완료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);</a:t>
            </a:r>
            <a:endParaRPr lang="ko-KR" altLang="en-US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ko-KR" altLang="en-US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  <a:endParaRPr lang="en-US" altLang="ko-KR" sz="1400" b="0" dirty="0">
              <a:solidFill>
                <a:schemeClr val="bg1">
                  <a:lumMod val="85000"/>
                </a:schemeClr>
              </a:solidFill>
              <a:effectLst/>
              <a:latin typeface="Consolas" panose="020B0609020204030204" pitchFamily="49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9A2E266-A8DD-D2EB-E1C6-97F960063978}"/>
              </a:ext>
            </a:extLst>
          </p:cNvPr>
          <p:cNvSpPr txBox="1"/>
          <p:nvPr/>
        </p:nvSpPr>
        <p:spPr>
          <a:xfrm>
            <a:off x="1956682" y="2012821"/>
            <a:ext cx="7356651" cy="4646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fetch()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함수에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method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정보를 인자로 넘겨주어 저장한다</a:t>
            </a:r>
          </a:p>
        </p:txBody>
      </p:sp>
    </p:spTree>
    <p:extLst>
      <p:ext uri="{BB962C8B-B14F-4D97-AF65-F5344CB8AC3E}">
        <p14:creationId xmlns:p14="http://schemas.microsoft.com/office/powerpoint/2010/main" val="2137548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90443" y="1724711"/>
            <a:ext cx="9093384" cy="1526489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93166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+mj-ea"/>
                <a:ea typeface="+mj-ea"/>
              </a:rPr>
              <a:t>Ajax</a:t>
            </a:r>
            <a:endParaRPr lang="ko-KR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90849" y="1723826"/>
            <a:ext cx="4580973" cy="14318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>
                <a:latin typeface="+mn-ea"/>
              </a:rPr>
              <a:t>AJAX </a:t>
            </a:r>
            <a:r>
              <a:rPr lang="ko-KR" altLang="en-US" sz="2000" dirty="0">
                <a:latin typeface="+mn-ea"/>
              </a:rPr>
              <a:t>개요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>
                <a:latin typeface="+mn-ea"/>
              </a:rPr>
              <a:t>AJAX</a:t>
            </a:r>
            <a:r>
              <a:rPr lang="ko-KR" altLang="en-US" sz="2000" dirty="0">
                <a:latin typeface="+mn-ea"/>
              </a:rPr>
              <a:t>의 장단점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en-US" altLang="ko-KR" sz="2000" dirty="0">
                <a:latin typeface="+mn-ea"/>
              </a:rPr>
              <a:t>Fetch</a:t>
            </a: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+mj-ea"/>
                <a:ea typeface="+mj-ea"/>
              </a:rPr>
              <a:t>Ajax</a:t>
            </a:r>
          </a:p>
        </p:txBody>
      </p:sp>
    </p:spTree>
    <p:extLst>
      <p:ext uri="{BB962C8B-B14F-4D97-AF65-F5344CB8AC3E}">
        <p14:creationId xmlns:p14="http://schemas.microsoft.com/office/powerpoint/2010/main" val="279567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Ajax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466445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AJAX </a:t>
            </a:r>
            <a:r>
              <a:rPr lang="ko-KR" altLang="en-US" sz="2400" dirty="0">
                <a:latin typeface="+mj-ea"/>
                <a:ea typeface="+mj-ea"/>
              </a:rPr>
              <a:t>개요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012821"/>
            <a:ext cx="4353807" cy="2542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브라우저 클라이언트에서 서버에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HTTP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요청을 보낸다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웹서버는 요청을 처리하고 클라이언트에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HTML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페이지를 리턴 한다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HTTP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전송 중에 사용자는 웹 애플리케이션과 상호작용할 수 없다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493768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 기존 웹</a:t>
            </a:r>
            <a:r>
              <a:rPr lang="en-US" altLang="ko-KR" sz="2000" dirty="0">
                <a:solidFill>
                  <a:srgbClr val="5A8480"/>
                </a:solidFill>
              </a:rPr>
              <a:t>(</a:t>
            </a:r>
            <a:r>
              <a:rPr lang="ko-KR" altLang="en-US" sz="2000" dirty="0">
                <a:solidFill>
                  <a:srgbClr val="5A8480"/>
                </a:solidFill>
              </a:rPr>
              <a:t>동기방식</a:t>
            </a:r>
            <a:r>
              <a:rPr lang="en-US" altLang="ko-KR" sz="2000" dirty="0">
                <a:solidFill>
                  <a:srgbClr val="5A8480"/>
                </a:solidFill>
              </a:rPr>
              <a:t>)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FC776726-CC4E-C53E-4A64-3D4A4C05A6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0488" y="2135664"/>
            <a:ext cx="5271125" cy="21541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493042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Ajax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466445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AJAX </a:t>
            </a:r>
            <a:r>
              <a:rPr lang="ko-KR" altLang="en-US" sz="2400" dirty="0">
                <a:latin typeface="+mj-ea"/>
                <a:ea typeface="+mj-ea"/>
              </a:rPr>
              <a:t>개요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012821"/>
            <a:ext cx="4353807" cy="2542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사용자와 웹 애플리케이션의 상호작용은 중단되지 않는다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인터페이스를 렌더링하고 사용자 대신 서버와의 통신을 처리하여 사용자가 서버와의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HTTP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전송과는 독립적으로 웹 애플리케이션과 상호작용할 수 있다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868384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 </a:t>
            </a:r>
            <a:r>
              <a:rPr lang="en-US" altLang="ko-KR" sz="2000" dirty="0">
                <a:solidFill>
                  <a:srgbClr val="5A8480"/>
                </a:solidFill>
              </a:rPr>
              <a:t>AJAX(</a:t>
            </a:r>
            <a:r>
              <a:rPr lang="ko-KR" altLang="en-US" sz="2000" dirty="0">
                <a:solidFill>
                  <a:srgbClr val="5A8480"/>
                </a:solidFill>
              </a:rPr>
              <a:t>비동기방식</a:t>
            </a:r>
            <a:r>
              <a:rPr lang="en-US" altLang="ko-KR" sz="2000" dirty="0">
                <a:solidFill>
                  <a:srgbClr val="5A8480"/>
                </a:solidFill>
              </a:rPr>
              <a:t>)</a:t>
            </a:r>
            <a:endParaRPr lang="ko-KR" altLang="en-US" sz="2000" dirty="0">
              <a:solidFill>
                <a:srgbClr val="5A8480"/>
              </a:solidFill>
            </a:endParaRPr>
          </a:p>
        </p:txBody>
      </p:sp>
      <p:pic>
        <p:nvPicPr>
          <p:cNvPr id="2050" name="Picture 2">
            <a:extLst>
              <a:ext uri="{FF2B5EF4-FFF2-40B4-BE49-F238E27FC236}">
                <a16:creationId xmlns:a16="http://schemas.microsoft.com/office/drawing/2014/main" id="{42E63B56-A219-D50F-0453-5796089F1F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10487" y="2135665"/>
            <a:ext cx="5271125" cy="21203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1898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Ajax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466445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AJAX </a:t>
            </a:r>
            <a:r>
              <a:rPr lang="ko-KR" altLang="en-US" sz="2400" dirty="0">
                <a:latin typeface="+mj-ea"/>
                <a:ea typeface="+mj-ea"/>
              </a:rPr>
              <a:t>개요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012821"/>
            <a:ext cx="4895673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AJAX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는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HTML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페이지 전체가 아닌 일부분만 갱신할 수 있도록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XMLHttpRequest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객체를 통해 서버에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request</a:t>
            </a:r>
            <a:r>
              <a:rPr lang="ko-KR" altLang="en-US" sz="1800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한다</a:t>
            </a:r>
            <a:r>
              <a:rPr lang="en-US" altLang="ko-KR" sz="1800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 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JSON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이나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XML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형태로 필요한 데이터만 받아 갱신하기 때문에 그 만큼의 자원과 시간을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/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아낄 수 </a:t>
            </a:r>
            <a:r>
              <a:rPr lang="ko-KR" altLang="en-US" sz="1800" b="0" i="0" u="none" strike="noStrike" dirty="0" smtClean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있다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868384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③  동기 </a:t>
            </a:r>
            <a:r>
              <a:rPr lang="en-US" altLang="ko-KR" sz="2000" dirty="0">
                <a:solidFill>
                  <a:srgbClr val="5A8480"/>
                </a:solidFill>
              </a:rPr>
              <a:t>VS. </a:t>
            </a:r>
            <a:r>
              <a:rPr lang="ko-KR" altLang="en-US" sz="2000" dirty="0">
                <a:solidFill>
                  <a:srgbClr val="5A8480"/>
                </a:solidFill>
              </a:rPr>
              <a:t>비동기</a:t>
            </a:r>
          </a:p>
        </p:txBody>
      </p:sp>
      <p:pic>
        <p:nvPicPr>
          <p:cNvPr id="3074" name="Picture 2">
            <a:extLst>
              <a:ext uri="{FF2B5EF4-FFF2-40B4-BE49-F238E27FC236}">
                <a16:creationId xmlns:a16="http://schemas.microsoft.com/office/drawing/2014/main" id="{B024166A-C884-A384-2877-0905FC4BCFE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81335" y="2227310"/>
            <a:ext cx="1685956" cy="1784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>
            <a:extLst>
              <a:ext uri="{FF2B5EF4-FFF2-40B4-BE49-F238E27FC236}">
                <a16:creationId xmlns:a16="http://schemas.microsoft.com/office/drawing/2014/main" id="{002C89C9-4BCE-3F44-0C6A-3B3C56C566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51422" y="2227310"/>
            <a:ext cx="1661254" cy="1747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C798DCF-E764-A9E3-530C-DAC44CBD31E0}"/>
              </a:ext>
            </a:extLst>
          </p:cNvPr>
          <p:cNvSpPr txBox="1"/>
          <p:nvPr/>
        </p:nvSpPr>
        <p:spPr>
          <a:xfrm>
            <a:off x="7281335" y="3975023"/>
            <a:ext cx="17411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순차적으로 진행</a:t>
            </a:r>
            <a:endParaRPr lang="ko-KR" alt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A4CA0D4-4BEE-5F6D-0111-5CFA4107C474}"/>
              </a:ext>
            </a:extLst>
          </p:cNvPr>
          <p:cNvSpPr txBox="1"/>
          <p:nvPr/>
        </p:nvSpPr>
        <p:spPr>
          <a:xfrm>
            <a:off x="9144002" y="3975023"/>
            <a:ext cx="18694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동기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,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비동기 진행</a:t>
            </a:r>
          </a:p>
        </p:txBody>
      </p:sp>
    </p:spTree>
    <p:extLst>
      <p:ext uri="{BB962C8B-B14F-4D97-AF65-F5344CB8AC3E}">
        <p14:creationId xmlns:p14="http://schemas.microsoft.com/office/powerpoint/2010/main" val="31260203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Ajax</a:t>
            </a:r>
            <a:endParaRPr lang="ko-KR" alt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012821"/>
            <a:ext cx="8474251" cy="2126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웹페이지의 속도향상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서버의 처리가 완료될 때까지 기다리지 않고 처리 가능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서버에서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Data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만 전송하면 되므로 전체적인 코드의 양이 줄어든다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기존 웹에서는 불가능했던 다양한 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UI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를 가능하게 해준다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/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(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페이지 일부 내용을 페이지의 새로고침 없이 수정가능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)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868384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 장단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EECC0A62-FC90-240D-A80D-3DC5B4CFA748}"/>
              </a:ext>
            </a:extLst>
          </p:cNvPr>
          <p:cNvSpPr/>
          <p:nvPr/>
        </p:nvSpPr>
        <p:spPr>
          <a:xfrm>
            <a:off x="1055688" y="1196975"/>
            <a:ext cx="3121201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AJAX</a:t>
            </a:r>
            <a:r>
              <a:rPr lang="ko-KR" altLang="en-US" sz="2400" dirty="0">
                <a:latin typeface="+mj-ea"/>
                <a:ea typeface="+mj-ea"/>
              </a:rPr>
              <a:t>의 장단점</a:t>
            </a:r>
          </a:p>
        </p:txBody>
      </p:sp>
    </p:spTree>
    <p:extLst>
      <p:ext uri="{BB962C8B-B14F-4D97-AF65-F5344CB8AC3E}">
        <p14:creationId xmlns:p14="http://schemas.microsoft.com/office/powerpoint/2010/main" val="41765115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Ajax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3121201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AJAX</a:t>
            </a:r>
            <a:r>
              <a:rPr lang="ko-KR" altLang="en-US" sz="2400" dirty="0">
                <a:latin typeface="+mj-ea"/>
                <a:ea typeface="+mj-ea"/>
              </a:rPr>
              <a:t>의 장단점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012821"/>
            <a:ext cx="8959674" cy="25421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히스토리 관리가 되지 않는다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페이지 이동 없는 통신으로 인한 보안상의 문제가 있다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연속으로 데이터를 요청하면 서버 부하가 증가할 수 있다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요청이 완료되지 않았는데 사용자가 페이지를 떠나거나 오작동할 우려가 발생하게 된다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Script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로 작성되므로 디버깅이 용이하지 않다</a:t>
            </a:r>
            <a:endParaRPr lang="en-US" altLang="ko-KR" sz="1800" b="0" i="0" u="none" strike="noStrike" dirty="0">
              <a:solidFill>
                <a:srgbClr val="000000"/>
              </a:solidFill>
              <a:effectLst/>
              <a:latin typeface="Arial" panose="020B0604020202020204" pitchFamily="34" charset="0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동일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-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출처 정책으로 인하여 다른 도메인과는 통신이 불가능하다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3868384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 단점</a:t>
            </a:r>
          </a:p>
        </p:txBody>
      </p:sp>
    </p:spTree>
    <p:extLst>
      <p:ext uri="{BB962C8B-B14F-4D97-AF65-F5344CB8AC3E}">
        <p14:creationId xmlns:p14="http://schemas.microsoft.com/office/powerpoint/2010/main" val="34907969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Ajax</a:t>
            </a:r>
            <a:endParaRPr lang="ko-KR" altLang="en-US" dirty="0"/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1924580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(3) fetch</a:t>
            </a:r>
            <a:endParaRPr lang="ko-KR" altLang="en-US" sz="2400" dirty="0">
              <a:latin typeface="+mj-ea"/>
              <a:ea typeface="+mj-ea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8" y="1705359"/>
            <a:ext cx="8891940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 특징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264D11-E804-C9F0-F2D5-B228D072FAFC}"/>
              </a:ext>
            </a:extLst>
          </p:cNvPr>
          <p:cNvSpPr txBox="1"/>
          <p:nvPr/>
        </p:nvSpPr>
        <p:spPr>
          <a:xfrm>
            <a:off x="1994341" y="2135663"/>
            <a:ext cx="9452592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JavaScript</a:t>
            </a:r>
            <a:r>
              <a:rPr lang="ko-KR" altLang="en-US" dirty="0">
                <a:latin typeface="+mn-ea"/>
              </a:rPr>
              <a:t>의 내장 라이브러리이기 때문에 </a:t>
            </a:r>
            <a:r>
              <a:rPr lang="en-US" altLang="ko-KR" dirty="0">
                <a:latin typeface="+mn-ea"/>
              </a:rPr>
              <a:t>import </a:t>
            </a:r>
            <a:r>
              <a:rPr lang="ko-KR" altLang="en-US" dirty="0">
                <a:latin typeface="+mn-ea"/>
              </a:rPr>
              <a:t>하지 않고 사용할 수 있다</a:t>
            </a:r>
            <a:endParaRPr lang="en-US" altLang="ko-KR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라이브러리의 업데이트에 따른 에러 방지가 가능하다</a:t>
            </a:r>
            <a:endParaRPr lang="en-US" altLang="ko-KR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네트워크 에러가 발생했을 때 </a:t>
            </a:r>
            <a:r>
              <a:rPr lang="ko-KR" altLang="en-US" dirty="0" smtClean="0">
                <a:latin typeface="+mn-ea"/>
              </a:rPr>
              <a:t>기다려야 한다</a:t>
            </a:r>
            <a:r>
              <a:rPr lang="en-US" altLang="ko-KR" dirty="0" smtClean="0">
                <a:latin typeface="+mn-ea"/>
              </a:rPr>
              <a:t> </a:t>
            </a:r>
            <a:r>
              <a:rPr lang="en-US" altLang="ko-KR" dirty="0">
                <a:latin typeface="+mn-ea"/>
              </a:rPr>
              <a:t>(response timeout API </a:t>
            </a:r>
            <a:r>
              <a:rPr lang="ko-KR" altLang="en-US" dirty="0">
                <a:latin typeface="+mn-ea"/>
              </a:rPr>
              <a:t>제공</a:t>
            </a:r>
            <a:r>
              <a:rPr lang="en-US" altLang="ko-KR" dirty="0">
                <a:latin typeface="+mn-ea"/>
              </a:rPr>
              <a:t>X)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dirty="0">
                <a:latin typeface="+mn-ea"/>
              </a:rPr>
              <a:t>지원하지 않는 브라우저가 있다</a:t>
            </a:r>
            <a:endParaRPr lang="en-US" altLang="ko-KR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dirty="0">
                <a:latin typeface="+mn-ea"/>
              </a:rPr>
              <a:t>return</a:t>
            </a:r>
            <a:r>
              <a:rPr lang="ko-KR" altLang="en-US" dirty="0">
                <a:latin typeface="+mn-ea"/>
              </a:rPr>
              <a:t>값은 </a:t>
            </a:r>
            <a:r>
              <a:rPr lang="en-US" altLang="ko-KR" dirty="0">
                <a:latin typeface="+mn-ea"/>
              </a:rPr>
              <a:t>Promise </a:t>
            </a:r>
            <a:r>
              <a:rPr lang="ko-KR" altLang="en-US" dirty="0">
                <a:latin typeface="+mn-ea"/>
              </a:rPr>
              <a:t>객체 형태이다</a:t>
            </a:r>
            <a:endParaRPr lang="en-US" altLang="ko-KR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85418870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1348</TotalTime>
  <Words>1194</Words>
  <Application>Microsoft Office PowerPoint</Application>
  <PresentationFormat>와이드스크린</PresentationFormat>
  <Paragraphs>177</Paragraphs>
  <Slides>12</Slides>
  <Notes>12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12</vt:i4>
      </vt:variant>
    </vt:vector>
  </HeadingPairs>
  <TitlesOfParts>
    <vt:vector size="19" baseType="lpstr">
      <vt:lpstr>ONE 모바일고딕 Title</vt:lpstr>
      <vt:lpstr>Consolas</vt:lpstr>
      <vt:lpstr>ONE 모바일고딕 Bold</vt:lpstr>
      <vt:lpstr>맑은 고딕</vt:lpstr>
      <vt:lpstr>Arial</vt:lpstr>
      <vt:lpstr>G마켓 산스 Bold</vt:lpstr>
      <vt:lpstr>Office 테마</vt:lpstr>
      <vt:lpstr>React와 Firebase로  시작하는 웹 프로그래밍</vt:lpstr>
      <vt:lpstr>PowerPoint 프레젠테이션</vt:lpstr>
      <vt:lpstr>Ajax</vt:lpstr>
      <vt:lpstr>Ajax</vt:lpstr>
      <vt:lpstr>Ajax</vt:lpstr>
      <vt:lpstr>Ajax</vt:lpstr>
      <vt:lpstr>Ajax</vt:lpstr>
      <vt:lpstr>Ajax</vt:lpstr>
      <vt:lpstr>Ajax</vt:lpstr>
      <vt:lpstr>Ajax</vt:lpstr>
      <vt:lpstr>Ajax</vt:lpstr>
      <vt:lpstr>Ajax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user</cp:lastModifiedBy>
  <cp:revision>63</cp:revision>
  <cp:lastPrinted>2021-11-30T05:26:28Z</cp:lastPrinted>
  <dcterms:created xsi:type="dcterms:W3CDTF">2021-11-30T00:54:57Z</dcterms:created>
  <dcterms:modified xsi:type="dcterms:W3CDTF">2023-11-10T01:54:12Z</dcterms:modified>
</cp:coreProperties>
</file>

<file path=docProps/thumbnail.jpeg>
</file>